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7"/>
  </p:notesMasterIdLst>
  <p:sldIdLst>
    <p:sldId id="256" r:id="rId5"/>
    <p:sldId id="257" r:id="rId6"/>
    <p:sldId id="258" r:id="rId7"/>
    <p:sldId id="286" r:id="rId8"/>
    <p:sldId id="259" r:id="rId9"/>
    <p:sldId id="424" r:id="rId10"/>
    <p:sldId id="432" r:id="rId11"/>
    <p:sldId id="272" r:id="rId12"/>
    <p:sldId id="434" r:id="rId13"/>
    <p:sldId id="273" r:id="rId14"/>
    <p:sldId id="274" r:id="rId15"/>
    <p:sldId id="277" r:id="rId16"/>
    <p:sldId id="276" r:id="rId17"/>
    <p:sldId id="278" r:id="rId18"/>
    <p:sldId id="425" r:id="rId19"/>
    <p:sldId id="287" r:id="rId20"/>
    <p:sldId id="290" r:id="rId21"/>
    <p:sldId id="288" r:id="rId22"/>
    <p:sldId id="289" r:id="rId23"/>
    <p:sldId id="426" r:id="rId24"/>
    <p:sldId id="300" r:id="rId25"/>
    <p:sldId id="440" r:id="rId26"/>
    <p:sldId id="441" r:id="rId27"/>
    <p:sldId id="429" r:id="rId28"/>
    <p:sldId id="283" r:id="rId29"/>
    <p:sldId id="284" r:id="rId30"/>
    <p:sldId id="436" r:id="rId31"/>
    <p:sldId id="285" r:id="rId32"/>
    <p:sldId id="281" r:id="rId33"/>
    <p:sldId id="291" r:id="rId34"/>
    <p:sldId id="292" r:id="rId35"/>
    <p:sldId id="438" r:id="rId36"/>
    <p:sldId id="293" r:id="rId37"/>
    <p:sldId id="439" r:id="rId38"/>
    <p:sldId id="263" r:id="rId39"/>
    <p:sldId id="295" r:id="rId40"/>
    <p:sldId id="266" r:id="rId41"/>
    <p:sldId id="296" r:id="rId42"/>
    <p:sldId id="297" r:id="rId43"/>
    <p:sldId id="298" r:id="rId44"/>
    <p:sldId id="302" r:id="rId45"/>
    <p:sldId id="437" r:id="rId46"/>
    <p:sldId id="301" r:id="rId47"/>
    <p:sldId id="299" r:id="rId48"/>
    <p:sldId id="343" r:id="rId49"/>
    <p:sldId id="361" r:id="rId50"/>
    <p:sldId id="362" r:id="rId51"/>
    <p:sldId id="363" r:id="rId52"/>
    <p:sldId id="371" r:id="rId53"/>
    <p:sldId id="372" r:id="rId54"/>
    <p:sldId id="400" r:id="rId55"/>
    <p:sldId id="44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5BDDD-234B-FF2F-6C3C-A84ECFE02E07}" v="37" dt="2023-11-06T16:05:54.626"/>
    <p1510:client id="{6F1EE645-4C85-47B8-AF45-630C861A6B8A}" v="23" dt="2023-10-16T09:01:34.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60B9A4DC-767E-421F-81D4-A8BE950C0072}"/>
    <pc:docChg chg="undo redo custSel addSld delSld modSld sldOrd">
      <pc:chgData name="Pauline Smyth" userId="de5ce227-53e3-42c9-b7e0-2fb7785ba6f5" providerId="ADAL" clId="{60B9A4DC-767E-421F-81D4-A8BE950C0072}" dt="2022-04-25T14:37:45.914" v="22803" actId="20577"/>
      <pc:docMkLst>
        <pc:docMk/>
      </pc:docMkLst>
      <pc:sldChg chg="modSp mod">
        <pc:chgData name="Pauline Smyth" userId="de5ce227-53e3-42c9-b7e0-2fb7785ba6f5" providerId="ADAL" clId="{60B9A4DC-767E-421F-81D4-A8BE950C0072}" dt="2022-03-08T20:09:20.365" v="447" actId="1076"/>
        <pc:sldMkLst>
          <pc:docMk/>
          <pc:sldMk cId="4254985349" sldId="259"/>
        </pc:sldMkLst>
        <pc:spChg chg="mod">
          <ac:chgData name="Pauline Smyth" userId="de5ce227-53e3-42c9-b7e0-2fb7785ba6f5" providerId="ADAL" clId="{60B9A4DC-767E-421F-81D4-A8BE950C0072}" dt="2022-03-08T20:03:08.346" v="0" actId="1076"/>
          <ac:spMkLst>
            <pc:docMk/>
            <pc:sldMk cId="4254985349" sldId="259"/>
            <ac:spMk id="2" creationId="{DD8BA37A-1DBC-4328-9B11-357A23DE1300}"/>
          </ac:spMkLst>
        </pc:spChg>
        <pc:spChg chg="mod">
          <ac:chgData name="Pauline Smyth" userId="de5ce227-53e3-42c9-b7e0-2fb7785ba6f5" providerId="ADAL" clId="{60B9A4DC-767E-421F-81D4-A8BE950C0072}" dt="2022-03-08T20:09:20.365" v="447" actId="1076"/>
          <ac:spMkLst>
            <pc:docMk/>
            <pc:sldMk cId="4254985349" sldId="259"/>
            <ac:spMk id="3" creationId="{A7D19C12-9AA9-41A0-B937-5A665974E9EE}"/>
          </ac:spMkLst>
        </pc:spChg>
      </pc:sldChg>
      <pc:sldChg chg="modSp mod">
        <pc:chgData name="Pauline Smyth" userId="de5ce227-53e3-42c9-b7e0-2fb7785ba6f5" providerId="ADAL" clId="{60B9A4DC-767E-421F-81D4-A8BE950C0072}" dt="2022-03-08T20:14:15.171" v="823" actId="27636"/>
        <pc:sldMkLst>
          <pc:docMk/>
          <pc:sldMk cId="3793960332" sldId="260"/>
        </pc:sldMkLst>
        <pc:spChg chg="mod">
          <ac:chgData name="Pauline Smyth" userId="de5ce227-53e3-42c9-b7e0-2fb7785ba6f5" providerId="ADAL" clId="{60B9A4DC-767E-421F-81D4-A8BE950C0072}" dt="2022-03-08T20:09:36.444" v="449" actId="1076"/>
          <ac:spMkLst>
            <pc:docMk/>
            <pc:sldMk cId="3793960332" sldId="260"/>
            <ac:spMk id="2" creationId="{DD8BA37A-1DBC-4328-9B11-357A23DE1300}"/>
          </ac:spMkLst>
        </pc:spChg>
        <pc:spChg chg="mod">
          <ac:chgData name="Pauline Smyth" userId="de5ce227-53e3-42c9-b7e0-2fb7785ba6f5" providerId="ADAL" clId="{60B9A4DC-767E-421F-81D4-A8BE950C0072}" dt="2022-03-08T20:14:15.171" v="823" actId="27636"/>
          <ac:spMkLst>
            <pc:docMk/>
            <pc:sldMk cId="3793960332" sldId="260"/>
            <ac:spMk id="3" creationId="{A7D19C12-9AA9-41A0-B937-5A665974E9EE}"/>
          </ac:spMkLst>
        </pc:spChg>
      </pc:sldChg>
      <pc:sldChg chg="addSp delSp modSp add mod setBg">
        <pc:chgData name="Pauline Smyth" userId="de5ce227-53e3-42c9-b7e0-2fb7785ba6f5" providerId="ADAL" clId="{60B9A4DC-767E-421F-81D4-A8BE950C0072}" dt="2022-04-25T11:26:43.609" v="20473" actId="27636"/>
        <pc:sldMkLst>
          <pc:docMk/>
          <pc:sldMk cId="1387806499" sldId="261"/>
        </pc:sldMkLst>
        <pc:spChg chg="mod">
          <ac:chgData name="Pauline Smyth" userId="de5ce227-53e3-42c9-b7e0-2fb7785ba6f5" providerId="ADAL" clId="{60B9A4DC-767E-421F-81D4-A8BE950C0072}" dt="2022-04-25T11:19:21.945" v="20230" actId="2710"/>
          <ac:spMkLst>
            <pc:docMk/>
            <pc:sldMk cId="1387806499" sldId="261"/>
            <ac:spMk id="3" creationId="{6BCE7EA9-B401-4FFF-B5D0-B0C213869C0D}"/>
          </ac:spMkLst>
        </pc:spChg>
        <pc:spChg chg="mod">
          <ac:chgData name="Pauline Smyth" userId="de5ce227-53e3-42c9-b7e0-2fb7785ba6f5" providerId="ADAL" clId="{60B9A4DC-767E-421F-81D4-A8BE950C0072}" dt="2022-04-25T11:26:43.609" v="20473" actId="27636"/>
          <ac:spMkLst>
            <pc:docMk/>
            <pc:sldMk cId="1387806499" sldId="261"/>
            <ac:spMk id="4" creationId="{1530BE86-C9A4-46B4-8BF6-6E738C1F943E}"/>
          </ac:spMkLst>
        </pc:spChg>
        <pc:spChg chg="add del mod">
          <ac:chgData name="Pauline Smyth" userId="de5ce227-53e3-42c9-b7e0-2fb7785ba6f5" providerId="ADAL" clId="{60B9A4DC-767E-421F-81D4-A8BE950C0072}" dt="2022-04-25T11:12:30.937" v="19929" actId="478"/>
          <ac:spMkLst>
            <pc:docMk/>
            <pc:sldMk cId="1387806499" sldId="261"/>
            <ac:spMk id="5" creationId="{186588AC-AC8D-4D8A-B3C7-AC6A88B511BA}"/>
          </ac:spMkLst>
        </pc:spChg>
        <pc:picChg chg="del">
          <ac:chgData name="Pauline Smyth" userId="de5ce227-53e3-42c9-b7e0-2fb7785ba6f5" providerId="ADAL" clId="{60B9A4DC-767E-421F-81D4-A8BE950C0072}" dt="2022-04-25T10:33:09.415" v="19499" actId="478"/>
          <ac:picMkLst>
            <pc:docMk/>
            <pc:sldMk cId="1387806499" sldId="261"/>
            <ac:picMk id="7" creationId="{E439282E-421D-4E7C-AD64-7E900AE0BB58}"/>
          </ac:picMkLst>
        </pc:picChg>
      </pc:sldChg>
      <pc:sldChg chg="modSp del mod">
        <pc:chgData name="Pauline Smyth" userId="de5ce227-53e3-42c9-b7e0-2fb7785ba6f5" providerId="ADAL" clId="{60B9A4DC-767E-421F-81D4-A8BE950C0072}" dt="2022-03-08T22:16:35.711" v="3941" actId="47"/>
        <pc:sldMkLst>
          <pc:docMk/>
          <pc:sldMk cId="2299517752" sldId="261"/>
        </pc:sldMkLst>
        <pc:spChg chg="mod">
          <ac:chgData name="Pauline Smyth" userId="de5ce227-53e3-42c9-b7e0-2fb7785ba6f5" providerId="ADAL" clId="{60B9A4DC-767E-421F-81D4-A8BE950C0072}" dt="2022-03-08T21:06:13.548" v="1341" actId="1076"/>
          <ac:spMkLst>
            <pc:docMk/>
            <pc:sldMk cId="2299517752" sldId="261"/>
            <ac:spMk id="2" creationId="{DD8BA37A-1DBC-4328-9B11-357A23DE1300}"/>
          </ac:spMkLst>
        </pc:spChg>
        <pc:spChg chg="mod">
          <ac:chgData name="Pauline Smyth" userId="de5ce227-53e3-42c9-b7e0-2fb7785ba6f5" providerId="ADAL" clId="{60B9A4DC-767E-421F-81D4-A8BE950C0072}" dt="2022-03-08T21:15:45.922" v="1712" actId="20577"/>
          <ac:spMkLst>
            <pc:docMk/>
            <pc:sldMk cId="2299517752" sldId="261"/>
            <ac:spMk id="3" creationId="{A7D19C12-9AA9-41A0-B937-5A665974E9EE}"/>
          </ac:spMkLst>
        </pc:spChg>
      </pc:sldChg>
      <pc:sldChg chg="del">
        <pc:chgData name="Pauline Smyth" userId="de5ce227-53e3-42c9-b7e0-2fb7785ba6f5" providerId="ADAL" clId="{60B9A4DC-767E-421F-81D4-A8BE950C0072}" dt="2022-03-09T10:05:24.942" v="3998" actId="47"/>
        <pc:sldMkLst>
          <pc:docMk/>
          <pc:sldMk cId="1957689697" sldId="262"/>
        </pc:sldMkLst>
      </pc:sldChg>
      <pc:sldChg chg="addSp delSp modSp add del mod setBg">
        <pc:chgData name="Pauline Smyth" userId="de5ce227-53e3-42c9-b7e0-2fb7785ba6f5" providerId="ADAL" clId="{60B9A4DC-767E-421F-81D4-A8BE950C0072}" dt="2022-04-25T11:25:15.465" v="20446" actId="47"/>
        <pc:sldMkLst>
          <pc:docMk/>
          <pc:sldMk cId="4102897626" sldId="262"/>
        </pc:sldMkLst>
        <pc:spChg chg="mod">
          <ac:chgData name="Pauline Smyth" userId="de5ce227-53e3-42c9-b7e0-2fb7785ba6f5" providerId="ADAL" clId="{60B9A4DC-767E-421F-81D4-A8BE950C0072}" dt="2022-04-25T09:31:19.567" v="18736" actId="27636"/>
          <ac:spMkLst>
            <pc:docMk/>
            <pc:sldMk cId="4102897626" sldId="262"/>
            <ac:spMk id="4" creationId="{1530BE86-C9A4-46B4-8BF6-6E738C1F943E}"/>
          </ac:spMkLst>
        </pc:spChg>
        <pc:spChg chg="add mod">
          <ac:chgData name="Pauline Smyth" userId="de5ce227-53e3-42c9-b7e0-2fb7785ba6f5" providerId="ADAL" clId="{60B9A4DC-767E-421F-81D4-A8BE950C0072}" dt="2022-04-25T10:33:17.134" v="19501" actId="478"/>
          <ac:spMkLst>
            <pc:docMk/>
            <pc:sldMk cId="4102897626" sldId="262"/>
            <ac:spMk id="5" creationId="{1D3E93EA-CEB5-4AB9-AC1A-8626B3582201}"/>
          </ac:spMkLst>
        </pc:spChg>
        <pc:picChg chg="del">
          <ac:chgData name="Pauline Smyth" userId="de5ce227-53e3-42c9-b7e0-2fb7785ba6f5" providerId="ADAL" clId="{60B9A4DC-767E-421F-81D4-A8BE950C0072}" dt="2022-04-25T10:33:17.134" v="19501" actId="478"/>
          <ac:picMkLst>
            <pc:docMk/>
            <pc:sldMk cId="4102897626" sldId="262"/>
            <ac:picMk id="7" creationId="{E439282E-421D-4E7C-AD64-7E900AE0BB58}"/>
          </ac:picMkLst>
        </pc:picChg>
      </pc:sldChg>
      <pc:sldChg chg="modSp mod ord">
        <pc:chgData name="Pauline Smyth" userId="de5ce227-53e3-42c9-b7e0-2fb7785ba6f5" providerId="ADAL" clId="{60B9A4DC-767E-421F-81D4-A8BE950C0072}" dt="2022-03-23T22:38:11.060" v="4966"/>
        <pc:sldMkLst>
          <pc:docMk/>
          <pc:sldMk cId="513976478" sldId="263"/>
        </pc:sldMkLst>
        <pc:spChg chg="mod">
          <ac:chgData name="Pauline Smyth" userId="de5ce227-53e3-42c9-b7e0-2fb7785ba6f5" providerId="ADAL" clId="{60B9A4DC-767E-421F-81D4-A8BE950C0072}" dt="2022-03-23T22:38:03.762" v="4964" actId="20577"/>
          <ac:spMkLst>
            <pc:docMk/>
            <pc:sldMk cId="513976478" sldId="263"/>
            <ac:spMk id="2" creationId="{DD8BA37A-1DBC-4328-9B11-357A23DE1300}"/>
          </ac:spMkLst>
        </pc:spChg>
        <pc:spChg chg="mod">
          <ac:chgData name="Pauline Smyth" userId="de5ce227-53e3-42c9-b7e0-2fb7785ba6f5" providerId="ADAL" clId="{60B9A4DC-767E-421F-81D4-A8BE950C0072}" dt="2022-03-23T22:38:11.060" v="4966"/>
          <ac:spMkLst>
            <pc:docMk/>
            <pc:sldMk cId="513976478" sldId="263"/>
            <ac:spMk id="3" creationId="{A7D19C12-9AA9-41A0-B937-5A665974E9EE}"/>
          </ac:spMkLst>
        </pc:spChg>
      </pc:sldChg>
      <pc:sldChg chg="modSp mod ord">
        <pc:chgData name="Pauline Smyth" userId="de5ce227-53e3-42c9-b7e0-2fb7785ba6f5" providerId="ADAL" clId="{60B9A4DC-767E-421F-81D4-A8BE950C0072}" dt="2022-03-29T09:20:19.231" v="8625" actId="6549"/>
        <pc:sldMkLst>
          <pc:docMk/>
          <pc:sldMk cId="1756664712" sldId="264"/>
        </pc:sldMkLst>
        <pc:spChg chg="mod">
          <ac:chgData name="Pauline Smyth" userId="de5ce227-53e3-42c9-b7e0-2fb7785ba6f5" providerId="ADAL" clId="{60B9A4DC-767E-421F-81D4-A8BE950C0072}" dt="2022-03-29T09:14:53.284" v="8616" actId="14100"/>
          <ac:spMkLst>
            <pc:docMk/>
            <pc:sldMk cId="1756664712" sldId="264"/>
            <ac:spMk id="2" creationId="{DD8BA37A-1DBC-4328-9B11-357A23DE1300}"/>
          </ac:spMkLst>
        </pc:spChg>
        <pc:spChg chg="mod">
          <ac:chgData name="Pauline Smyth" userId="de5ce227-53e3-42c9-b7e0-2fb7785ba6f5" providerId="ADAL" clId="{60B9A4DC-767E-421F-81D4-A8BE950C0072}" dt="2022-03-29T09:20:19.231" v="8625" actId="6549"/>
          <ac:spMkLst>
            <pc:docMk/>
            <pc:sldMk cId="1756664712" sldId="264"/>
            <ac:spMk id="3" creationId="{A7D19C12-9AA9-41A0-B937-5A665974E9EE}"/>
          </ac:spMkLst>
        </pc:spChg>
      </pc:sldChg>
      <pc:sldChg chg="modSp mod">
        <pc:chgData name="Pauline Smyth" userId="de5ce227-53e3-42c9-b7e0-2fb7785ba6f5" providerId="ADAL" clId="{60B9A4DC-767E-421F-81D4-A8BE950C0072}" dt="2022-03-23T22:51:41.862" v="5953" actId="20577"/>
        <pc:sldMkLst>
          <pc:docMk/>
          <pc:sldMk cId="2451541466" sldId="265"/>
        </pc:sldMkLst>
        <pc:spChg chg="mod">
          <ac:chgData name="Pauline Smyth" userId="de5ce227-53e3-42c9-b7e0-2fb7785ba6f5" providerId="ADAL" clId="{60B9A4DC-767E-421F-81D4-A8BE950C0072}" dt="2022-03-23T22:47:02.434" v="5514"/>
          <ac:spMkLst>
            <pc:docMk/>
            <pc:sldMk cId="2451541466" sldId="265"/>
            <ac:spMk id="2" creationId="{DD8BA37A-1DBC-4328-9B11-357A23DE1300}"/>
          </ac:spMkLst>
        </pc:spChg>
        <pc:spChg chg="mod">
          <ac:chgData name="Pauline Smyth" userId="de5ce227-53e3-42c9-b7e0-2fb7785ba6f5" providerId="ADAL" clId="{60B9A4DC-767E-421F-81D4-A8BE950C0072}" dt="2022-03-23T22:51:41.862" v="5953" actId="20577"/>
          <ac:spMkLst>
            <pc:docMk/>
            <pc:sldMk cId="2451541466" sldId="265"/>
            <ac:spMk id="3" creationId="{A7D19C12-9AA9-41A0-B937-5A665974E9EE}"/>
          </ac:spMkLst>
        </pc:spChg>
      </pc:sldChg>
      <pc:sldChg chg="modSp mod">
        <pc:chgData name="Pauline Smyth" userId="de5ce227-53e3-42c9-b7e0-2fb7785ba6f5" providerId="ADAL" clId="{60B9A4DC-767E-421F-81D4-A8BE950C0072}" dt="2022-03-23T22:58:26.313" v="6516" actId="20577"/>
        <pc:sldMkLst>
          <pc:docMk/>
          <pc:sldMk cId="3233658769" sldId="266"/>
        </pc:sldMkLst>
        <pc:spChg chg="mod">
          <ac:chgData name="Pauline Smyth" userId="de5ce227-53e3-42c9-b7e0-2fb7785ba6f5" providerId="ADAL" clId="{60B9A4DC-767E-421F-81D4-A8BE950C0072}" dt="2022-03-23T22:55:08.172" v="6219" actId="20577"/>
          <ac:spMkLst>
            <pc:docMk/>
            <pc:sldMk cId="3233658769" sldId="266"/>
            <ac:spMk id="2" creationId="{DD8BA37A-1DBC-4328-9B11-357A23DE1300}"/>
          </ac:spMkLst>
        </pc:spChg>
        <pc:spChg chg="mod">
          <ac:chgData name="Pauline Smyth" userId="de5ce227-53e3-42c9-b7e0-2fb7785ba6f5" providerId="ADAL" clId="{60B9A4DC-767E-421F-81D4-A8BE950C0072}" dt="2022-03-23T22:58:26.313" v="6516" actId="20577"/>
          <ac:spMkLst>
            <pc:docMk/>
            <pc:sldMk cId="3233658769" sldId="266"/>
            <ac:spMk id="3" creationId="{A7D19C12-9AA9-41A0-B937-5A665974E9EE}"/>
          </ac:spMkLst>
        </pc:spChg>
      </pc:sldChg>
      <pc:sldChg chg="modSp mod">
        <pc:chgData name="Pauline Smyth" userId="de5ce227-53e3-42c9-b7e0-2fb7785ba6f5" providerId="ADAL" clId="{60B9A4DC-767E-421F-81D4-A8BE950C0072}" dt="2022-03-29T10:33:13.898" v="9033" actId="20577"/>
        <pc:sldMkLst>
          <pc:docMk/>
          <pc:sldMk cId="2223371029" sldId="267"/>
        </pc:sldMkLst>
        <pc:spChg chg="mod">
          <ac:chgData name="Pauline Smyth" userId="de5ce227-53e3-42c9-b7e0-2fb7785ba6f5" providerId="ADAL" clId="{60B9A4DC-767E-421F-81D4-A8BE950C0072}" dt="2022-03-23T23:24:48.401" v="8191" actId="20577"/>
          <ac:spMkLst>
            <pc:docMk/>
            <pc:sldMk cId="2223371029" sldId="267"/>
            <ac:spMk id="2" creationId="{DD8BA37A-1DBC-4328-9B11-357A23DE1300}"/>
          </ac:spMkLst>
        </pc:spChg>
        <pc:spChg chg="mod">
          <ac:chgData name="Pauline Smyth" userId="de5ce227-53e3-42c9-b7e0-2fb7785ba6f5" providerId="ADAL" clId="{60B9A4DC-767E-421F-81D4-A8BE950C0072}" dt="2022-03-29T10:33:13.898" v="9033" actId="20577"/>
          <ac:spMkLst>
            <pc:docMk/>
            <pc:sldMk cId="2223371029" sldId="267"/>
            <ac:spMk id="3" creationId="{A7D19C12-9AA9-41A0-B937-5A665974E9EE}"/>
          </ac:spMkLst>
        </pc:spChg>
      </pc:sldChg>
      <pc:sldChg chg="del">
        <pc:chgData name="Pauline Smyth" userId="de5ce227-53e3-42c9-b7e0-2fb7785ba6f5" providerId="ADAL" clId="{60B9A4DC-767E-421F-81D4-A8BE950C0072}" dt="2022-03-23T23:22:58.691" v="8113" actId="47"/>
        <pc:sldMkLst>
          <pc:docMk/>
          <pc:sldMk cId="1967086281" sldId="268"/>
        </pc:sldMkLst>
      </pc:sldChg>
      <pc:sldChg chg="del">
        <pc:chgData name="Pauline Smyth" userId="de5ce227-53e3-42c9-b7e0-2fb7785ba6f5" providerId="ADAL" clId="{60B9A4DC-767E-421F-81D4-A8BE950C0072}" dt="2022-03-23T23:23:00.499" v="8114" actId="47"/>
        <pc:sldMkLst>
          <pc:docMk/>
          <pc:sldMk cId="1474294510" sldId="269"/>
        </pc:sldMkLst>
      </pc:sldChg>
      <pc:sldChg chg="addSp delSp modSp add mod">
        <pc:chgData name="Pauline Smyth" userId="de5ce227-53e3-42c9-b7e0-2fb7785ba6f5" providerId="ADAL" clId="{60B9A4DC-767E-421F-81D4-A8BE950C0072}" dt="2022-03-08T21:05:29.688" v="1339" actId="22"/>
        <pc:sldMkLst>
          <pc:docMk/>
          <pc:sldMk cId="771487993" sldId="270"/>
        </pc:sldMkLst>
        <pc:spChg chg="del mod">
          <ac:chgData name="Pauline Smyth" userId="de5ce227-53e3-42c9-b7e0-2fb7785ba6f5" providerId="ADAL" clId="{60B9A4DC-767E-421F-81D4-A8BE950C0072}" dt="2022-03-08T20:27:31.071" v="830" actId="478"/>
          <ac:spMkLst>
            <pc:docMk/>
            <pc:sldMk cId="771487993" sldId="270"/>
            <ac:spMk id="2" creationId="{DD8BA37A-1DBC-4328-9B11-357A23DE1300}"/>
          </ac:spMkLst>
        </pc:spChg>
        <pc:spChg chg="del">
          <ac:chgData name="Pauline Smyth" userId="de5ce227-53e3-42c9-b7e0-2fb7785ba6f5" providerId="ADAL" clId="{60B9A4DC-767E-421F-81D4-A8BE950C0072}" dt="2022-03-08T20:27:10.275" v="825" actId="478"/>
          <ac:spMkLst>
            <pc:docMk/>
            <pc:sldMk cId="771487993" sldId="270"/>
            <ac:spMk id="3" creationId="{A7D19C12-9AA9-41A0-B937-5A665974E9EE}"/>
          </ac:spMkLst>
        </pc:spChg>
        <pc:spChg chg="add del mod">
          <ac:chgData name="Pauline Smyth" userId="de5ce227-53e3-42c9-b7e0-2fb7785ba6f5" providerId="ADAL" clId="{60B9A4DC-767E-421F-81D4-A8BE950C0072}" dt="2022-03-08T20:27:14.240" v="826" actId="478"/>
          <ac:spMkLst>
            <pc:docMk/>
            <pc:sldMk cId="771487993" sldId="270"/>
            <ac:spMk id="5" creationId="{6CC1671E-8BDE-4F08-88D9-9914FFF54084}"/>
          </ac:spMkLst>
        </pc:spChg>
        <pc:spChg chg="add del mod">
          <ac:chgData name="Pauline Smyth" userId="de5ce227-53e3-42c9-b7e0-2fb7785ba6f5" providerId="ADAL" clId="{60B9A4DC-767E-421F-81D4-A8BE950C0072}" dt="2022-03-08T20:27:34.404" v="831" actId="478"/>
          <ac:spMkLst>
            <pc:docMk/>
            <pc:sldMk cId="771487993" sldId="270"/>
            <ac:spMk id="9" creationId="{82CFB121-2EB2-47B9-A381-DCD775FD7982}"/>
          </ac:spMkLst>
        </pc:spChg>
        <pc:picChg chg="add del mod">
          <ac:chgData name="Pauline Smyth" userId="de5ce227-53e3-42c9-b7e0-2fb7785ba6f5" providerId="ADAL" clId="{60B9A4DC-767E-421F-81D4-A8BE950C0072}" dt="2022-03-08T21:05:28.870" v="1338" actId="478"/>
          <ac:picMkLst>
            <pc:docMk/>
            <pc:sldMk cId="771487993" sldId="270"/>
            <ac:picMk id="7" creationId="{9C626E9B-C095-4881-9513-AC129D1BFB8B}"/>
          </ac:picMkLst>
        </pc:picChg>
        <pc:picChg chg="add">
          <ac:chgData name="Pauline Smyth" userId="de5ce227-53e3-42c9-b7e0-2fb7785ba6f5" providerId="ADAL" clId="{60B9A4DC-767E-421F-81D4-A8BE950C0072}" dt="2022-03-08T21:05:29.688" v="1339" actId="22"/>
          <ac:picMkLst>
            <pc:docMk/>
            <pc:sldMk cId="771487993" sldId="270"/>
            <ac:picMk id="11" creationId="{6F3AE9EF-5136-4AC3-8385-D6823546191D}"/>
          </ac:picMkLst>
        </pc:picChg>
      </pc:sldChg>
      <pc:sldChg chg="add">
        <pc:chgData name="Pauline Smyth" userId="de5ce227-53e3-42c9-b7e0-2fb7785ba6f5" providerId="ADAL" clId="{60B9A4DC-767E-421F-81D4-A8BE950C0072}" dt="2022-03-08T20:28:14.632" v="834" actId="2890"/>
        <pc:sldMkLst>
          <pc:docMk/>
          <pc:sldMk cId="3023721831" sldId="271"/>
        </pc:sldMkLst>
      </pc:sldChg>
      <pc:sldChg chg="modSp add mod">
        <pc:chgData name="Pauline Smyth" userId="de5ce227-53e3-42c9-b7e0-2fb7785ba6f5" providerId="ADAL" clId="{60B9A4DC-767E-421F-81D4-A8BE950C0072}" dt="2022-03-08T22:16:23.256" v="3940" actId="14100"/>
        <pc:sldMkLst>
          <pc:docMk/>
          <pc:sldMk cId="1721203329" sldId="272"/>
        </pc:sldMkLst>
        <pc:spChg chg="mod">
          <ac:chgData name="Pauline Smyth" userId="de5ce227-53e3-42c9-b7e0-2fb7785ba6f5" providerId="ADAL" clId="{60B9A4DC-767E-421F-81D4-A8BE950C0072}" dt="2022-03-08T22:16:15.888" v="3938" actId="1076"/>
          <ac:spMkLst>
            <pc:docMk/>
            <pc:sldMk cId="1721203329" sldId="272"/>
            <ac:spMk id="2" creationId="{DD8BA37A-1DBC-4328-9B11-357A23DE1300}"/>
          </ac:spMkLst>
        </pc:spChg>
        <pc:spChg chg="mod">
          <ac:chgData name="Pauline Smyth" userId="de5ce227-53e3-42c9-b7e0-2fb7785ba6f5" providerId="ADAL" clId="{60B9A4DC-767E-421F-81D4-A8BE950C0072}" dt="2022-03-08T22:16:23.256" v="3940" actId="14100"/>
          <ac:spMkLst>
            <pc:docMk/>
            <pc:sldMk cId="1721203329" sldId="272"/>
            <ac:spMk id="3" creationId="{A7D19C12-9AA9-41A0-B937-5A665974E9EE}"/>
          </ac:spMkLst>
        </pc:spChg>
      </pc:sldChg>
      <pc:sldChg chg="modSp add mod">
        <pc:chgData name="Pauline Smyth" userId="de5ce227-53e3-42c9-b7e0-2fb7785ba6f5" providerId="ADAL" clId="{60B9A4DC-767E-421F-81D4-A8BE950C0072}" dt="2022-03-08T21:16:18.786" v="1721" actId="20577"/>
        <pc:sldMkLst>
          <pc:docMk/>
          <pc:sldMk cId="3210325585" sldId="273"/>
        </pc:sldMkLst>
        <pc:spChg chg="mod">
          <ac:chgData name="Pauline Smyth" userId="de5ce227-53e3-42c9-b7e0-2fb7785ba6f5" providerId="ADAL" clId="{60B9A4DC-767E-421F-81D4-A8BE950C0072}" dt="2022-03-08T21:16:18.786" v="1721" actId="20577"/>
          <ac:spMkLst>
            <pc:docMk/>
            <pc:sldMk cId="3210325585" sldId="273"/>
            <ac:spMk id="3" creationId="{A7D19C12-9AA9-41A0-B937-5A665974E9EE}"/>
          </ac:spMkLst>
        </pc:spChg>
      </pc:sldChg>
      <pc:sldChg chg="modSp add mod">
        <pc:chgData name="Pauline Smyth" userId="de5ce227-53e3-42c9-b7e0-2fb7785ba6f5" providerId="ADAL" clId="{60B9A4DC-767E-421F-81D4-A8BE950C0072}" dt="2022-03-08T21:19:43.725" v="1876" actId="20577"/>
        <pc:sldMkLst>
          <pc:docMk/>
          <pc:sldMk cId="4157196610" sldId="274"/>
        </pc:sldMkLst>
        <pc:spChg chg="mod">
          <ac:chgData name="Pauline Smyth" userId="de5ce227-53e3-42c9-b7e0-2fb7785ba6f5" providerId="ADAL" clId="{60B9A4DC-767E-421F-81D4-A8BE950C0072}" dt="2022-03-08T21:19:43.725" v="1876" actId="20577"/>
          <ac:spMkLst>
            <pc:docMk/>
            <pc:sldMk cId="4157196610" sldId="274"/>
            <ac:spMk id="3" creationId="{A7D19C12-9AA9-41A0-B937-5A665974E9EE}"/>
          </ac:spMkLst>
        </pc:spChg>
      </pc:sldChg>
      <pc:sldChg chg="add">
        <pc:chgData name="Pauline Smyth" userId="de5ce227-53e3-42c9-b7e0-2fb7785ba6f5" providerId="ADAL" clId="{60B9A4DC-767E-421F-81D4-A8BE950C0072}" dt="2022-03-08T21:20:01.998" v="1877" actId="2890"/>
        <pc:sldMkLst>
          <pc:docMk/>
          <pc:sldMk cId="323208144" sldId="275"/>
        </pc:sldMkLst>
      </pc:sldChg>
      <pc:sldChg chg="modSp add mod">
        <pc:chgData name="Pauline Smyth" userId="de5ce227-53e3-42c9-b7e0-2fb7785ba6f5" providerId="ADAL" clId="{60B9A4DC-767E-421F-81D4-A8BE950C0072}" dt="2022-03-08T21:24:14.049" v="1977" actId="27636"/>
        <pc:sldMkLst>
          <pc:docMk/>
          <pc:sldMk cId="1268629309" sldId="276"/>
        </pc:sldMkLst>
        <pc:spChg chg="mod">
          <ac:chgData name="Pauline Smyth" userId="de5ce227-53e3-42c9-b7e0-2fb7785ba6f5" providerId="ADAL" clId="{60B9A4DC-767E-421F-81D4-A8BE950C0072}" dt="2022-03-08T21:24:14.049" v="1977" actId="27636"/>
          <ac:spMkLst>
            <pc:docMk/>
            <pc:sldMk cId="1268629309" sldId="276"/>
            <ac:spMk id="3" creationId="{A7D19C12-9AA9-41A0-B937-5A665974E9EE}"/>
          </ac:spMkLst>
        </pc:spChg>
      </pc:sldChg>
      <pc:sldChg chg="modSp add mod">
        <pc:chgData name="Pauline Smyth" userId="de5ce227-53e3-42c9-b7e0-2fb7785ba6f5" providerId="ADAL" clId="{60B9A4DC-767E-421F-81D4-A8BE950C0072}" dt="2022-03-08T21:26:18.193" v="2100" actId="20577"/>
        <pc:sldMkLst>
          <pc:docMk/>
          <pc:sldMk cId="3872008957" sldId="277"/>
        </pc:sldMkLst>
        <pc:spChg chg="mod">
          <ac:chgData name="Pauline Smyth" userId="de5ce227-53e3-42c9-b7e0-2fb7785ba6f5" providerId="ADAL" clId="{60B9A4DC-767E-421F-81D4-A8BE950C0072}" dt="2022-03-08T21:26:18.193" v="2100" actId="20577"/>
          <ac:spMkLst>
            <pc:docMk/>
            <pc:sldMk cId="3872008957" sldId="277"/>
            <ac:spMk id="3" creationId="{A7D19C12-9AA9-41A0-B937-5A665974E9EE}"/>
          </ac:spMkLst>
        </pc:spChg>
      </pc:sldChg>
      <pc:sldChg chg="modSp add mod">
        <pc:chgData name="Pauline Smyth" userId="de5ce227-53e3-42c9-b7e0-2fb7785ba6f5" providerId="ADAL" clId="{60B9A4DC-767E-421F-81D4-A8BE950C0072}" dt="2022-03-08T21:35:16.840" v="2658" actId="20577"/>
        <pc:sldMkLst>
          <pc:docMk/>
          <pc:sldMk cId="348052813" sldId="278"/>
        </pc:sldMkLst>
        <pc:spChg chg="mod">
          <ac:chgData name="Pauline Smyth" userId="de5ce227-53e3-42c9-b7e0-2fb7785ba6f5" providerId="ADAL" clId="{60B9A4DC-767E-421F-81D4-A8BE950C0072}" dt="2022-03-08T21:32:10.690" v="2431" actId="14100"/>
          <ac:spMkLst>
            <pc:docMk/>
            <pc:sldMk cId="348052813" sldId="278"/>
            <ac:spMk id="2" creationId="{DD8BA37A-1DBC-4328-9B11-357A23DE1300}"/>
          </ac:spMkLst>
        </pc:spChg>
        <pc:spChg chg="mod">
          <ac:chgData name="Pauline Smyth" userId="de5ce227-53e3-42c9-b7e0-2fb7785ba6f5" providerId="ADAL" clId="{60B9A4DC-767E-421F-81D4-A8BE950C0072}" dt="2022-03-08T21:35:16.840" v="2658" actId="20577"/>
          <ac:spMkLst>
            <pc:docMk/>
            <pc:sldMk cId="348052813" sldId="278"/>
            <ac:spMk id="3" creationId="{A7D19C12-9AA9-41A0-B937-5A665974E9EE}"/>
          </ac:spMkLst>
        </pc:spChg>
      </pc:sldChg>
      <pc:sldChg chg="modSp add del mod ord">
        <pc:chgData name="Pauline Smyth" userId="de5ce227-53e3-42c9-b7e0-2fb7785ba6f5" providerId="ADAL" clId="{60B9A4DC-767E-421F-81D4-A8BE950C0072}" dt="2022-03-08T21:41:48.142" v="2690" actId="47"/>
        <pc:sldMkLst>
          <pc:docMk/>
          <pc:sldMk cId="3081580953" sldId="279"/>
        </pc:sldMkLst>
        <pc:spChg chg="mod">
          <ac:chgData name="Pauline Smyth" userId="de5ce227-53e3-42c9-b7e0-2fb7785ba6f5" providerId="ADAL" clId="{60B9A4DC-767E-421F-81D4-A8BE950C0072}" dt="2022-03-08T21:36:53.183" v="2674" actId="20577"/>
          <ac:spMkLst>
            <pc:docMk/>
            <pc:sldMk cId="3081580953" sldId="279"/>
            <ac:spMk id="2" creationId="{DD8BA37A-1DBC-4328-9B11-357A23DE1300}"/>
          </ac:spMkLst>
        </pc:spChg>
        <pc:spChg chg="mod">
          <ac:chgData name="Pauline Smyth" userId="de5ce227-53e3-42c9-b7e0-2fb7785ba6f5" providerId="ADAL" clId="{60B9A4DC-767E-421F-81D4-A8BE950C0072}" dt="2022-03-08T21:37:45.489" v="2678" actId="403"/>
          <ac:spMkLst>
            <pc:docMk/>
            <pc:sldMk cId="3081580953" sldId="279"/>
            <ac:spMk id="3" creationId="{A7D19C12-9AA9-41A0-B937-5A665974E9EE}"/>
          </ac:spMkLst>
        </pc:spChg>
      </pc:sldChg>
      <pc:sldChg chg="modSp add del mod ord">
        <pc:chgData name="Pauline Smyth" userId="de5ce227-53e3-42c9-b7e0-2fb7785ba6f5" providerId="ADAL" clId="{60B9A4DC-767E-421F-81D4-A8BE950C0072}" dt="2022-03-23T22:39:12.579" v="4967" actId="47"/>
        <pc:sldMkLst>
          <pc:docMk/>
          <pc:sldMk cId="1873745318" sldId="280"/>
        </pc:sldMkLst>
        <pc:spChg chg="mod">
          <ac:chgData name="Pauline Smyth" userId="de5ce227-53e3-42c9-b7e0-2fb7785ba6f5" providerId="ADAL" clId="{60B9A4DC-767E-421F-81D4-A8BE950C0072}" dt="2022-03-09T10:03:49.183" v="3960" actId="20577"/>
          <ac:spMkLst>
            <pc:docMk/>
            <pc:sldMk cId="1873745318" sldId="280"/>
            <ac:spMk id="2" creationId="{DD8BA37A-1DBC-4328-9B11-357A23DE1300}"/>
          </ac:spMkLst>
        </pc:spChg>
        <pc:spChg chg="mod">
          <ac:chgData name="Pauline Smyth" userId="de5ce227-53e3-42c9-b7e0-2fb7785ba6f5" providerId="ADAL" clId="{60B9A4DC-767E-421F-81D4-A8BE950C0072}" dt="2022-03-08T21:38:55.277" v="2682" actId="20577"/>
          <ac:spMkLst>
            <pc:docMk/>
            <pc:sldMk cId="1873745318" sldId="280"/>
            <ac:spMk id="3" creationId="{A7D19C12-9AA9-41A0-B937-5A665974E9EE}"/>
          </ac:spMkLst>
        </pc:spChg>
      </pc:sldChg>
      <pc:sldChg chg="addSp delSp modSp add mod setBg">
        <pc:chgData name="Pauline Smyth" userId="de5ce227-53e3-42c9-b7e0-2fb7785ba6f5" providerId="ADAL" clId="{60B9A4DC-767E-421F-81D4-A8BE950C0072}" dt="2022-04-25T10:31:59.973" v="19492" actId="478"/>
        <pc:sldMkLst>
          <pc:docMk/>
          <pc:sldMk cId="2839044842" sldId="280"/>
        </pc:sldMkLst>
        <pc:spChg chg="add mod">
          <ac:chgData name="Pauline Smyth" userId="de5ce227-53e3-42c9-b7e0-2fb7785ba6f5" providerId="ADAL" clId="{60B9A4DC-767E-421F-81D4-A8BE950C0072}" dt="2022-04-25T10:31:59.973" v="19492" actId="478"/>
          <ac:spMkLst>
            <pc:docMk/>
            <pc:sldMk cId="2839044842" sldId="280"/>
            <ac:spMk id="3" creationId="{8FE06136-2FBB-4628-9390-CF13DD406ADC}"/>
          </ac:spMkLst>
        </pc:spChg>
        <pc:picChg chg="del">
          <ac:chgData name="Pauline Smyth" userId="de5ce227-53e3-42c9-b7e0-2fb7785ba6f5" providerId="ADAL" clId="{60B9A4DC-767E-421F-81D4-A8BE950C0072}" dt="2022-04-25T10:31:59.973" v="19492" actId="478"/>
          <ac:picMkLst>
            <pc:docMk/>
            <pc:sldMk cId="2839044842" sldId="280"/>
            <ac:picMk id="7" creationId="{E439282E-421D-4E7C-AD64-7E900AE0BB58}"/>
          </ac:picMkLst>
        </pc:picChg>
      </pc:sldChg>
      <pc:sldChg chg="modSp add mod">
        <pc:chgData name="Pauline Smyth" userId="de5ce227-53e3-42c9-b7e0-2fb7785ba6f5" providerId="ADAL" clId="{60B9A4DC-767E-421F-81D4-A8BE950C0072}" dt="2022-03-09T10:04:00.874" v="3978" actId="20577"/>
        <pc:sldMkLst>
          <pc:docMk/>
          <pc:sldMk cId="2899920430" sldId="281"/>
        </pc:sldMkLst>
        <pc:spChg chg="mod">
          <ac:chgData name="Pauline Smyth" userId="de5ce227-53e3-42c9-b7e0-2fb7785ba6f5" providerId="ADAL" clId="{60B9A4DC-767E-421F-81D4-A8BE950C0072}" dt="2022-03-09T10:04:00.874" v="3978" actId="20577"/>
          <ac:spMkLst>
            <pc:docMk/>
            <pc:sldMk cId="2899920430" sldId="281"/>
            <ac:spMk id="2" creationId="{DD8BA37A-1DBC-4328-9B11-357A23DE1300}"/>
          </ac:spMkLst>
        </pc:spChg>
        <pc:spChg chg="mod">
          <ac:chgData name="Pauline Smyth" userId="de5ce227-53e3-42c9-b7e0-2fb7785ba6f5" providerId="ADAL" clId="{60B9A4DC-767E-421F-81D4-A8BE950C0072}" dt="2022-03-08T21:40:14.804" v="2689" actId="27636"/>
          <ac:spMkLst>
            <pc:docMk/>
            <pc:sldMk cId="2899920430" sldId="281"/>
            <ac:spMk id="3" creationId="{A7D19C12-9AA9-41A0-B937-5A665974E9EE}"/>
          </ac:spMkLst>
        </pc:spChg>
      </pc:sldChg>
      <pc:sldChg chg="modSp add mod ord">
        <pc:chgData name="Pauline Smyth" userId="de5ce227-53e3-42c9-b7e0-2fb7785ba6f5" providerId="ADAL" clId="{60B9A4DC-767E-421F-81D4-A8BE950C0072}" dt="2022-03-10T09:27:07.603" v="4749"/>
        <pc:sldMkLst>
          <pc:docMk/>
          <pc:sldMk cId="177491226" sldId="282"/>
        </pc:sldMkLst>
        <pc:spChg chg="mod">
          <ac:chgData name="Pauline Smyth" userId="de5ce227-53e3-42c9-b7e0-2fb7785ba6f5" providerId="ADAL" clId="{60B9A4DC-767E-421F-81D4-A8BE950C0072}" dt="2022-03-09T10:04:13.087" v="3997" actId="20577"/>
          <ac:spMkLst>
            <pc:docMk/>
            <pc:sldMk cId="177491226" sldId="282"/>
            <ac:spMk id="2" creationId="{DD8BA37A-1DBC-4328-9B11-357A23DE1300}"/>
          </ac:spMkLst>
        </pc:spChg>
        <pc:spChg chg="mod">
          <ac:chgData name="Pauline Smyth" userId="de5ce227-53e3-42c9-b7e0-2fb7785ba6f5" providerId="ADAL" clId="{60B9A4DC-767E-421F-81D4-A8BE950C0072}" dt="2022-03-08T21:45:03.038" v="2696"/>
          <ac:spMkLst>
            <pc:docMk/>
            <pc:sldMk cId="177491226" sldId="282"/>
            <ac:spMk id="3" creationId="{A7D19C12-9AA9-41A0-B937-5A665974E9EE}"/>
          </ac:spMkLst>
        </pc:spChg>
      </pc:sldChg>
      <pc:sldChg chg="modSp add mod">
        <pc:chgData name="Pauline Smyth" userId="de5ce227-53e3-42c9-b7e0-2fb7785ba6f5" providerId="ADAL" clId="{60B9A4DC-767E-421F-81D4-A8BE950C0072}" dt="2022-03-08T21:57:46.164" v="3183" actId="20577"/>
        <pc:sldMkLst>
          <pc:docMk/>
          <pc:sldMk cId="4006687841" sldId="283"/>
        </pc:sldMkLst>
        <pc:spChg chg="mod">
          <ac:chgData name="Pauline Smyth" userId="de5ce227-53e3-42c9-b7e0-2fb7785ba6f5" providerId="ADAL" clId="{60B9A4DC-767E-421F-81D4-A8BE950C0072}" dt="2022-03-08T21:45:46.918" v="2703" actId="20577"/>
          <ac:spMkLst>
            <pc:docMk/>
            <pc:sldMk cId="4006687841" sldId="283"/>
            <ac:spMk id="2" creationId="{DD8BA37A-1DBC-4328-9B11-357A23DE1300}"/>
          </ac:spMkLst>
        </pc:spChg>
        <pc:spChg chg="mod">
          <ac:chgData name="Pauline Smyth" userId="de5ce227-53e3-42c9-b7e0-2fb7785ba6f5" providerId="ADAL" clId="{60B9A4DC-767E-421F-81D4-A8BE950C0072}" dt="2022-03-08T21:57:46.164" v="3183" actId="20577"/>
          <ac:spMkLst>
            <pc:docMk/>
            <pc:sldMk cId="4006687841" sldId="283"/>
            <ac:spMk id="3" creationId="{A7D19C12-9AA9-41A0-B937-5A665974E9EE}"/>
          </ac:spMkLst>
        </pc:spChg>
      </pc:sldChg>
      <pc:sldChg chg="modSp add mod">
        <pc:chgData name="Pauline Smyth" userId="de5ce227-53e3-42c9-b7e0-2fb7785ba6f5" providerId="ADAL" clId="{60B9A4DC-767E-421F-81D4-A8BE950C0072}" dt="2022-03-08T22:12:43.014" v="3749" actId="20577"/>
        <pc:sldMkLst>
          <pc:docMk/>
          <pc:sldMk cId="1638721712" sldId="284"/>
        </pc:sldMkLst>
        <pc:spChg chg="mod">
          <ac:chgData name="Pauline Smyth" userId="de5ce227-53e3-42c9-b7e0-2fb7785ba6f5" providerId="ADAL" clId="{60B9A4DC-767E-421F-81D4-A8BE950C0072}" dt="2022-03-08T22:12:43.014" v="3749" actId="20577"/>
          <ac:spMkLst>
            <pc:docMk/>
            <pc:sldMk cId="1638721712" sldId="284"/>
            <ac:spMk id="3" creationId="{A7D19C12-9AA9-41A0-B937-5A665974E9EE}"/>
          </ac:spMkLst>
        </pc:spChg>
      </pc:sldChg>
      <pc:sldChg chg="modSp add mod">
        <pc:chgData name="Pauline Smyth" userId="de5ce227-53e3-42c9-b7e0-2fb7785ba6f5" providerId="ADAL" clId="{60B9A4DC-767E-421F-81D4-A8BE950C0072}" dt="2022-03-29T09:27:11.897" v="8626" actId="20577"/>
        <pc:sldMkLst>
          <pc:docMk/>
          <pc:sldMk cId="2555972306" sldId="285"/>
        </pc:sldMkLst>
        <pc:spChg chg="mod">
          <ac:chgData name="Pauline Smyth" userId="de5ce227-53e3-42c9-b7e0-2fb7785ba6f5" providerId="ADAL" clId="{60B9A4DC-767E-421F-81D4-A8BE950C0072}" dt="2022-03-29T09:27:11.897" v="8626" actId="20577"/>
          <ac:spMkLst>
            <pc:docMk/>
            <pc:sldMk cId="2555972306" sldId="285"/>
            <ac:spMk id="3" creationId="{A7D19C12-9AA9-41A0-B937-5A665974E9EE}"/>
          </ac:spMkLst>
        </pc:spChg>
      </pc:sldChg>
      <pc:sldChg chg="modSp add mod">
        <pc:chgData name="Pauline Smyth" userId="de5ce227-53e3-42c9-b7e0-2fb7785ba6f5" providerId="ADAL" clId="{60B9A4DC-767E-421F-81D4-A8BE950C0072}" dt="2022-03-09T10:07:55.972" v="4032" actId="27636"/>
        <pc:sldMkLst>
          <pc:docMk/>
          <pc:sldMk cId="1345748245" sldId="286"/>
        </pc:sldMkLst>
        <pc:spChg chg="mod">
          <ac:chgData name="Pauline Smyth" userId="de5ce227-53e3-42c9-b7e0-2fb7785ba6f5" providerId="ADAL" clId="{60B9A4DC-767E-421F-81D4-A8BE950C0072}" dt="2022-03-09T10:07:50.765" v="4030" actId="20577"/>
          <ac:spMkLst>
            <pc:docMk/>
            <pc:sldMk cId="1345748245" sldId="286"/>
            <ac:spMk id="2" creationId="{DD8BA37A-1DBC-4328-9B11-357A23DE1300}"/>
          </ac:spMkLst>
        </pc:spChg>
        <pc:spChg chg="mod">
          <ac:chgData name="Pauline Smyth" userId="de5ce227-53e3-42c9-b7e0-2fb7785ba6f5" providerId="ADAL" clId="{60B9A4DC-767E-421F-81D4-A8BE950C0072}" dt="2022-03-09T10:07:55.972" v="4032" actId="27636"/>
          <ac:spMkLst>
            <pc:docMk/>
            <pc:sldMk cId="1345748245" sldId="286"/>
            <ac:spMk id="3" creationId="{A7D19C12-9AA9-41A0-B937-5A665974E9EE}"/>
          </ac:spMkLst>
        </pc:spChg>
      </pc:sldChg>
      <pc:sldChg chg="modSp add mod">
        <pc:chgData name="Pauline Smyth" userId="de5ce227-53e3-42c9-b7e0-2fb7785ba6f5" providerId="ADAL" clId="{60B9A4DC-767E-421F-81D4-A8BE950C0072}" dt="2022-03-10T09:21:45.352" v="4723" actId="2710"/>
        <pc:sldMkLst>
          <pc:docMk/>
          <pc:sldMk cId="3361212898" sldId="287"/>
        </pc:sldMkLst>
        <pc:spChg chg="mod">
          <ac:chgData name="Pauline Smyth" userId="de5ce227-53e3-42c9-b7e0-2fb7785ba6f5" providerId="ADAL" clId="{60B9A4DC-767E-421F-81D4-A8BE950C0072}" dt="2022-03-10T09:10:50.420" v="4063" actId="20577"/>
          <ac:spMkLst>
            <pc:docMk/>
            <pc:sldMk cId="3361212898" sldId="287"/>
            <ac:spMk id="2" creationId="{DD8BA37A-1DBC-4328-9B11-357A23DE1300}"/>
          </ac:spMkLst>
        </pc:spChg>
        <pc:spChg chg="mod">
          <ac:chgData name="Pauline Smyth" userId="de5ce227-53e3-42c9-b7e0-2fb7785ba6f5" providerId="ADAL" clId="{60B9A4DC-767E-421F-81D4-A8BE950C0072}" dt="2022-03-10T09:21:45.352" v="4723" actId="2710"/>
          <ac:spMkLst>
            <pc:docMk/>
            <pc:sldMk cId="3361212898" sldId="287"/>
            <ac:spMk id="3" creationId="{A7D19C12-9AA9-41A0-B937-5A665974E9EE}"/>
          </ac:spMkLst>
        </pc:spChg>
      </pc:sldChg>
      <pc:sldChg chg="modSp add mod">
        <pc:chgData name="Pauline Smyth" userId="de5ce227-53e3-42c9-b7e0-2fb7785ba6f5" providerId="ADAL" clId="{60B9A4DC-767E-421F-81D4-A8BE950C0072}" dt="2022-03-10T09:22:50.020" v="4730" actId="2711"/>
        <pc:sldMkLst>
          <pc:docMk/>
          <pc:sldMk cId="3442519911" sldId="288"/>
        </pc:sldMkLst>
        <pc:spChg chg="mod">
          <ac:chgData name="Pauline Smyth" userId="de5ce227-53e3-42c9-b7e0-2fb7785ba6f5" providerId="ADAL" clId="{60B9A4DC-767E-421F-81D4-A8BE950C0072}" dt="2022-03-10T09:22:50.020" v="4730" actId="2711"/>
          <ac:spMkLst>
            <pc:docMk/>
            <pc:sldMk cId="3442519911" sldId="288"/>
            <ac:spMk id="3" creationId="{A7D19C12-9AA9-41A0-B937-5A665974E9EE}"/>
          </ac:spMkLst>
        </pc:spChg>
      </pc:sldChg>
      <pc:sldChg chg="modSp add mod">
        <pc:chgData name="Pauline Smyth" userId="de5ce227-53e3-42c9-b7e0-2fb7785ba6f5" providerId="ADAL" clId="{60B9A4DC-767E-421F-81D4-A8BE950C0072}" dt="2022-03-10T09:23:44.418" v="4735" actId="6549"/>
        <pc:sldMkLst>
          <pc:docMk/>
          <pc:sldMk cId="1170080282" sldId="289"/>
        </pc:sldMkLst>
        <pc:spChg chg="mod">
          <ac:chgData name="Pauline Smyth" userId="de5ce227-53e3-42c9-b7e0-2fb7785ba6f5" providerId="ADAL" clId="{60B9A4DC-767E-421F-81D4-A8BE950C0072}" dt="2022-03-10T09:23:44.418" v="4735" actId="6549"/>
          <ac:spMkLst>
            <pc:docMk/>
            <pc:sldMk cId="1170080282" sldId="289"/>
            <ac:spMk id="3" creationId="{A7D19C12-9AA9-41A0-B937-5A665974E9EE}"/>
          </ac:spMkLst>
        </pc:spChg>
      </pc:sldChg>
      <pc:sldChg chg="addSp delSp modSp add mod setBg">
        <pc:chgData name="Pauline Smyth" userId="de5ce227-53e3-42c9-b7e0-2fb7785ba6f5" providerId="ADAL" clId="{60B9A4DC-767E-421F-81D4-A8BE950C0072}" dt="2022-03-10T09:26:28.521" v="4747" actId="6549"/>
        <pc:sldMkLst>
          <pc:docMk/>
          <pc:sldMk cId="258040172" sldId="290"/>
        </pc:sldMkLst>
        <pc:spChg chg="mod">
          <ac:chgData name="Pauline Smyth" userId="de5ce227-53e3-42c9-b7e0-2fb7785ba6f5" providerId="ADAL" clId="{60B9A4DC-767E-421F-81D4-A8BE950C0072}" dt="2022-03-10T09:26:28.521" v="4747" actId="6549"/>
          <ac:spMkLst>
            <pc:docMk/>
            <pc:sldMk cId="258040172" sldId="290"/>
            <ac:spMk id="2" creationId="{DD8BA37A-1DBC-4328-9B11-357A23DE1300}"/>
          </ac:spMkLst>
        </pc:spChg>
        <pc:spChg chg="del mod">
          <ac:chgData name="Pauline Smyth" userId="de5ce227-53e3-42c9-b7e0-2fb7785ba6f5" providerId="ADAL" clId="{60B9A4DC-767E-421F-81D4-A8BE950C0072}" dt="2022-03-10T09:26:08.303" v="4738"/>
          <ac:spMkLst>
            <pc:docMk/>
            <pc:sldMk cId="258040172" sldId="290"/>
            <ac:spMk id="3" creationId="{A7D19C12-9AA9-41A0-B937-5A665974E9EE}"/>
          </ac:spMkLst>
        </pc:spChg>
        <pc:spChg chg="add">
          <ac:chgData name="Pauline Smyth" userId="de5ce227-53e3-42c9-b7e0-2fb7785ba6f5" providerId="ADAL" clId="{60B9A4DC-767E-421F-81D4-A8BE950C0072}" dt="2022-03-10T09:26:18.259" v="4741" actId="26606"/>
          <ac:spMkLst>
            <pc:docMk/>
            <pc:sldMk cId="258040172" sldId="290"/>
            <ac:spMk id="71" creationId="{A6EF5A53-0A64-4CA5-B9C7-1CB97CB5CF1C}"/>
          </ac:spMkLst>
        </pc:spChg>
        <pc:spChg chg="add">
          <ac:chgData name="Pauline Smyth" userId="de5ce227-53e3-42c9-b7e0-2fb7785ba6f5" providerId="ADAL" clId="{60B9A4DC-767E-421F-81D4-A8BE950C0072}" dt="2022-03-10T09:26:18.259" v="4741" actId="26606"/>
          <ac:spMkLst>
            <pc:docMk/>
            <pc:sldMk cId="258040172" sldId="290"/>
            <ac:spMk id="73" creationId="{34ABFBEA-4EB0-4D02-A2C0-1733CD3D6F12}"/>
          </ac:spMkLst>
        </pc:spChg>
        <pc:spChg chg="add">
          <ac:chgData name="Pauline Smyth" userId="de5ce227-53e3-42c9-b7e0-2fb7785ba6f5" providerId="ADAL" clId="{60B9A4DC-767E-421F-81D4-A8BE950C0072}" dt="2022-03-10T09:26:18.259" v="4741" actId="26606"/>
          <ac:spMkLst>
            <pc:docMk/>
            <pc:sldMk cId="258040172" sldId="290"/>
            <ac:spMk id="75" creationId="{19E083F6-57F4-487B-A766-EA0462B1EED8}"/>
          </ac:spMkLst>
        </pc:spChg>
        <pc:spChg chg="add">
          <ac:chgData name="Pauline Smyth" userId="de5ce227-53e3-42c9-b7e0-2fb7785ba6f5" providerId="ADAL" clId="{60B9A4DC-767E-421F-81D4-A8BE950C0072}" dt="2022-03-10T09:26:18.259" v="4741" actId="26606"/>
          <ac:spMkLst>
            <pc:docMk/>
            <pc:sldMk cId="258040172" sldId="290"/>
            <ac:spMk id="77" creationId="{7A18C9FB-EC4C-4DAE-8F7D-C6E5AF607958}"/>
          </ac:spMkLst>
        </pc:spChg>
        <pc:spChg chg="add">
          <ac:chgData name="Pauline Smyth" userId="de5ce227-53e3-42c9-b7e0-2fb7785ba6f5" providerId="ADAL" clId="{60B9A4DC-767E-421F-81D4-A8BE950C0072}" dt="2022-03-10T09:26:18.259" v="4741" actId="26606"/>
          <ac:spMkLst>
            <pc:docMk/>
            <pc:sldMk cId="258040172" sldId="290"/>
            <ac:spMk id="79" creationId="{F798D3DD-23B7-41EE-9021-C8F9A8E2C19B}"/>
          </ac:spMkLst>
        </pc:spChg>
        <pc:grpChg chg="add">
          <ac:chgData name="Pauline Smyth" userId="de5ce227-53e3-42c9-b7e0-2fb7785ba6f5" providerId="ADAL" clId="{60B9A4DC-767E-421F-81D4-A8BE950C0072}" dt="2022-03-10T09:26:18.259" v="4741" actId="26606"/>
          <ac:grpSpMkLst>
            <pc:docMk/>
            <pc:sldMk cId="258040172" sldId="290"/>
            <ac:grpSpMk id="81" creationId="{2C072688-BFC7-4FE8-A45E-B3C63CBB9632}"/>
          </ac:grpSpMkLst>
        </pc:grpChg>
        <pc:picChg chg="add mod">
          <ac:chgData name="Pauline Smyth" userId="de5ce227-53e3-42c9-b7e0-2fb7785ba6f5" providerId="ADAL" clId="{60B9A4DC-767E-421F-81D4-A8BE950C0072}" dt="2022-03-10T09:26:18.259" v="4741" actId="26606"/>
          <ac:picMkLst>
            <pc:docMk/>
            <pc:sldMk cId="258040172" sldId="290"/>
            <ac:picMk id="1026" creationId="{BD54134D-68A5-4E8D-8CAA-561FDC3072CF}"/>
          </ac:picMkLst>
        </pc:picChg>
      </pc:sldChg>
      <pc:sldChg chg="modSp add mod">
        <pc:chgData name="Pauline Smyth" userId="de5ce227-53e3-42c9-b7e0-2fb7785ba6f5" providerId="ADAL" clId="{60B9A4DC-767E-421F-81D4-A8BE950C0072}" dt="2022-03-10T09:31:55.003" v="4800" actId="20577"/>
        <pc:sldMkLst>
          <pc:docMk/>
          <pc:sldMk cId="1063429875" sldId="291"/>
        </pc:sldMkLst>
        <pc:spChg chg="mod">
          <ac:chgData name="Pauline Smyth" userId="de5ce227-53e3-42c9-b7e0-2fb7785ba6f5" providerId="ADAL" clId="{60B9A4DC-767E-421F-81D4-A8BE950C0072}" dt="2022-03-10T09:28:41.699" v="4792" actId="20577"/>
          <ac:spMkLst>
            <pc:docMk/>
            <pc:sldMk cId="1063429875" sldId="291"/>
            <ac:spMk id="2" creationId="{DD8BA37A-1DBC-4328-9B11-357A23DE1300}"/>
          </ac:spMkLst>
        </pc:spChg>
        <pc:spChg chg="mod">
          <ac:chgData name="Pauline Smyth" userId="de5ce227-53e3-42c9-b7e0-2fb7785ba6f5" providerId="ADAL" clId="{60B9A4DC-767E-421F-81D4-A8BE950C0072}" dt="2022-03-10T09:31:55.003" v="4800" actId="20577"/>
          <ac:spMkLst>
            <pc:docMk/>
            <pc:sldMk cId="1063429875" sldId="291"/>
            <ac:spMk id="3" creationId="{A7D19C12-9AA9-41A0-B937-5A665974E9EE}"/>
          </ac:spMkLst>
        </pc:spChg>
      </pc:sldChg>
      <pc:sldChg chg="modSp add mod">
        <pc:chgData name="Pauline Smyth" userId="de5ce227-53e3-42c9-b7e0-2fb7785ba6f5" providerId="ADAL" clId="{60B9A4DC-767E-421F-81D4-A8BE950C0072}" dt="2022-03-10T09:33:29.868" v="4811" actId="113"/>
        <pc:sldMkLst>
          <pc:docMk/>
          <pc:sldMk cId="110941455" sldId="292"/>
        </pc:sldMkLst>
        <pc:spChg chg="mod">
          <ac:chgData name="Pauline Smyth" userId="de5ce227-53e3-42c9-b7e0-2fb7785ba6f5" providerId="ADAL" clId="{60B9A4DC-767E-421F-81D4-A8BE950C0072}" dt="2022-03-10T09:33:29.868" v="4811" actId="113"/>
          <ac:spMkLst>
            <pc:docMk/>
            <pc:sldMk cId="110941455" sldId="292"/>
            <ac:spMk id="3" creationId="{A7D19C12-9AA9-41A0-B937-5A665974E9EE}"/>
          </ac:spMkLst>
        </pc:spChg>
      </pc:sldChg>
      <pc:sldChg chg="modSp add mod">
        <pc:chgData name="Pauline Smyth" userId="de5ce227-53e3-42c9-b7e0-2fb7785ba6f5" providerId="ADAL" clId="{60B9A4DC-767E-421F-81D4-A8BE950C0072}" dt="2022-03-10T09:34:28.498" v="4825" actId="27636"/>
        <pc:sldMkLst>
          <pc:docMk/>
          <pc:sldMk cId="1062362917" sldId="293"/>
        </pc:sldMkLst>
        <pc:spChg chg="mod">
          <ac:chgData name="Pauline Smyth" userId="de5ce227-53e3-42c9-b7e0-2fb7785ba6f5" providerId="ADAL" clId="{60B9A4DC-767E-421F-81D4-A8BE950C0072}" dt="2022-03-10T09:34:28.498" v="4825" actId="27636"/>
          <ac:spMkLst>
            <pc:docMk/>
            <pc:sldMk cId="1062362917" sldId="293"/>
            <ac:spMk id="3" creationId="{A7D19C12-9AA9-41A0-B937-5A665974E9EE}"/>
          </ac:spMkLst>
        </pc:spChg>
      </pc:sldChg>
      <pc:sldChg chg="modSp add mod">
        <pc:chgData name="Pauline Smyth" userId="de5ce227-53e3-42c9-b7e0-2fb7785ba6f5" providerId="ADAL" clId="{60B9A4DC-767E-421F-81D4-A8BE950C0072}" dt="2022-03-24T10:59:36.326" v="8275" actId="20577"/>
        <pc:sldMkLst>
          <pc:docMk/>
          <pc:sldMk cId="1585731708" sldId="294"/>
        </pc:sldMkLst>
        <pc:spChg chg="mod">
          <ac:chgData name="Pauline Smyth" userId="de5ce227-53e3-42c9-b7e0-2fb7785ba6f5" providerId="ADAL" clId="{60B9A4DC-767E-421F-81D4-A8BE950C0072}" dt="2022-03-24T10:59:36.326" v="8275" actId="20577"/>
          <ac:spMkLst>
            <pc:docMk/>
            <pc:sldMk cId="1585731708" sldId="294"/>
            <ac:spMk id="3" creationId="{A7D19C12-9AA9-41A0-B937-5A665974E9EE}"/>
          </ac:spMkLst>
        </pc:spChg>
      </pc:sldChg>
      <pc:sldChg chg="modSp add mod">
        <pc:chgData name="Pauline Smyth" userId="de5ce227-53e3-42c9-b7e0-2fb7785ba6f5" providerId="ADAL" clId="{60B9A4DC-767E-421F-81D4-A8BE950C0072}" dt="2022-03-23T22:54:34.388" v="6170" actId="1076"/>
        <pc:sldMkLst>
          <pc:docMk/>
          <pc:sldMk cId="3434360753" sldId="295"/>
        </pc:sldMkLst>
        <pc:spChg chg="mod">
          <ac:chgData name="Pauline Smyth" userId="de5ce227-53e3-42c9-b7e0-2fb7785ba6f5" providerId="ADAL" clId="{60B9A4DC-767E-421F-81D4-A8BE950C0072}" dt="2022-03-23T22:52:17.460" v="5972" actId="20577"/>
          <ac:spMkLst>
            <pc:docMk/>
            <pc:sldMk cId="3434360753" sldId="295"/>
            <ac:spMk id="2" creationId="{DD8BA37A-1DBC-4328-9B11-357A23DE1300}"/>
          </ac:spMkLst>
        </pc:spChg>
        <pc:spChg chg="mod">
          <ac:chgData name="Pauline Smyth" userId="de5ce227-53e3-42c9-b7e0-2fb7785ba6f5" providerId="ADAL" clId="{60B9A4DC-767E-421F-81D4-A8BE950C0072}" dt="2022-03-23T22:54:34.388" v="6170" actId="1076"/>
          <ac:spMkLst>
            <pc:docMk/>
            <pc:sldMk cId="3434360753" sldId="295"/>
            <ac:spMk id="3" creationId="{A7D19C12-9AA9-41A0-B937-5A665974E9EE}"/>
          </ac:spMkLst>
        </pc:spChg>
      </pc:sldChg>
      <pc:sldChg chg="modSp add mod">
        <pc:chgData name="Pauline Smyth" userId="de5ce227-53e3-42c9-b7e0-2fb7785ba6f5" providerId="ADAL" clId="{60B9A4DC-767E-421F-81D4-A8BE950C0072}" dt="2022-03-23T23:00:58.432" v="6692" actId="20577"/>
        <pc:sldMkLst>
          <pc:docMk/>
          <pc:sldMk cId="1490294860" sldId="296"/>
        </pc:sldMkLst>
        <pc:spChg chg="mod">
          <ac:chgData name="Pauline Smyth" userId="de5ce227-53e3-42c9-b7e0-2fb7785ba6f5" providerId="ADAL" clId="{60B9A4DC-767E-421F-81D4-A8BE950C0072}" dt="2022-03-23T23:00:58.432" v="6692" actId="20577"/>
          <ac:spMkLst>
            <pc:docMk/>
            <pc:sldMk cId="1490294860" sldId="296"/>
            <ac:spMk id="3" creationId="{A7D19C12-9AA9-41A0-B937-5A665974E9EE}"/>
          </ac:spMkLst>
        </pc:spChg>
      </pc:sldChg>
      <pc:sldChg chg="modSp add mod">
        <pc:chgData name="Pauline Smyth" userId="de5ce227-53e3-42c9-b7e0-2fb7785ba6f5" providerId="ADAL" clId="{60B9A4DC-767E-421F-81D4-A8BE950C0072}" dt="2022-03-23T23:10:04.583" v="7252" actId="27636"/>
        <pc:sldMkLst>
          <pc:docMk/>
          <pc:sldMk cId="3861361429" sldId="297"/>
        </pc:sldMkLst>
        <pc:spChg chg="mod">
          <ac:chgData name="Pauline Smyth" userId="de5ce227-53e3-42c9-b7e0-2fb7785ba6f5" providerId="ADAL" clId="{60B9A4DC-767E-421F-81D4-A8BE950C0072}" dt="2022-03-23T23:04:30.976" v="6908" actId="1076"/>
          <ac:spMkLst>
            <pc:docMk/>
            <pc:sldMk cId="3861361429" sldId="297"/>
            <ac:spMk id="2" creationId="{DD8BA37A-1DBC-4328-9B11-357A23DE1300}"/>
          </ac:spMkLst>
        </pc:spChg>
        <pc:spChg chg="mod">
          <ac:chgData name="Pauline Smyth" userId="de5ce227-53e3-42c9-b7e0-2fb7785ba6f5" providerId="ADAL" clId="{60B9A4DC-767E-421F-81D4-A8BE950C0072}" dt="2022-03-23T23:10:04.583" v="7252" actId="27636"/>
          <ac:spMkLst>
            <pc:docMk/>
            <pc:sldMk cId="3861361429" sldId="297"/>
            <ac:spMk id="3" creationId="{A7D19C12-9AA9-41A0-B937-5A665974E9EE}"/>
          </ac:spMkLst>
        </pc:spChg>
      </pc:sldChg>
      <pc:sldChg chg="modSp add mod">
        <pc:chgData name="Pauline Smyth" userId="de5ce227-53e3-42c9-b7e0-2fb7785ba6f5" providerId="ADAL" clId="{60B9A4DC-767E-421F-81D4-A8BE950C0072}" dt="2022-03-24T11:00:08.856" v="8276" actId="21"/>
        <pc:sldMkLst>
          <pc:docMk/>
          <pc:sldMk cId="1750583842" sldId="298"/>
        </pc:sldMkLst>
        <pc:spChg chg="mod">
          <ac:chgData name="Pauline Smyth" userId="de5ce227-53e3-42c9-b7e0-2fb7785ba6f5" providerId="ADAL" clId="{60B9A4DC-767E-421F-81D4-A8BE950C0072}" dt="2022-03-24T11:00:08.856" v="8276" actId="21"/>
          <ac:spMkLst>
            <pc:docMk/>
            <pc:sldMk cId="1750583842" sldId="298"/>
            <ac:spMk id="3" creationId="{A7D19C12-9AA9-41A0-B937-5A665974E9EE}"/>
          </ac:spMkLst>
        </pc:spChg>
      </pc:sldChg>
      <pc:sldChg chg="modSp add mod">
        <pc:chgData name="Pauline Smyth" userId="de5ce227-53e3-42c9-b7e0-2fb7785ba6f5" providerId="ADAL" clId="{60B9A4DC-767E-421F-81D4-A8BE950C0072}" dt="2022-03-29T08:58:58.072" v="8599" actId="27636"/>
        <pc:sldMkLst>
          <pc:docMk/>
          <pc:sldMk cId="1075991205" sldId="299"/>
        </pc:sldMkLst>
        <pc:spChg chg="mod">
          <ac:chgData name="Pauline Smyth" userId="de5ce227-53e3-42c9-b7e0-2fb7785ba6f5" providerId="ADAL" clId="{60B9A4DC-767E-421F-81D4-A8BE950C0072}" dt="2022-03-29T08:52:07.385" v="8295" actId="20577"/>
          <ac:spMkLst>
            <pc:docMk/>
            <pc:sldMk cId="1075991205" sldId="299"/>
            <ac:spMk id="2" creationId="{DD8BA37A-1DBC-4328-9B11-357A23DE1300}"/>
          </ac:spMkLst>
        </pc:spChg>
        <pc:spChg chg="mod">
          <ac:chgData name="Pauline Smyth" userId="de5ce227-53e3-42c9-b7e0-2fb7785ba6f5" providerId="ADAL" clId="{60B9A4DC-767E-421F-81D4-A8BE950C0072}" dt="2022-03-29T08:58:58.072" v="8599" actId="27636"/>
          <ac:spMkLst>
            <pc:docMk/>
            <pc:sldMk cId="1075991205" sldId="299"/>
            <ac:spMk id="3" creationId="{A7D19C12-9AA9-41A0-B937-5A665974E9EE}"/>
          </ac:spMkLst>
        </pc:spChg>
      </pc:sldChg>
      <pc:sldChg chg="modSp add mod">
        <pc:chgData name="Pauline Smyth" userId="de5ce227-53e3-42c9-b7e0-2fb7785ba6f5" providerId="ADAL" clId="{60B9A4DC-767E-421F-81D4-A8BE950C0072}" dt="2022-03-29T09:15:24.548" v="8623" actId="27636"/>
        <pc:sldMkLst>
          <pc:docMk/>
          <pc:sldMk cId="3666844870" sldId="300"/>
        </pc:sldMkLst>
        <pc:spChg chg="mod">
          <ac:chgData name="Pauline Smyth" userId="de5ce227-53e3-42c9-b7e0-2fb7785ba6f5" providerId="ADAL" clId="{60B9A4DC-767E-421F-81D4-A8BE950C0072}" dt="2022-03-29T09:15:24.548" v="8623" actId="27636"/>
          <ac:spMkLst>
            <pc:docMk/>
            <pc:sldMk cId="3666844870" sldId="300"/>
            <ac:spMk id="3" creationId="{A7D19C12-9AA9-41A0-B937-5A665974E9EE}"/>
          </ac:spMkLst>
        </pc:spChg>
      </pc:sldChg>
      <pc:sldChg chg="addSp delSp modSp add mod setBg">
        <pc:chgData name="Pauline Smyth" userId="de5ce227-53e3-42c9-b7e0-2fb7785ba6f5" providerId="ADAL" clId="{60B9A4DC-767E-421F-81D4-A8BE950C0072}" dt="2022-03-29T09:31:44.285" v="8656" actId="1076"/>
        <pc:sldMkLst>
          <pc:docMk/>
          <pc:sldMk cId="3336820705" sldId="301"/>
        </pc:sldMkLst>
        <pc:spChg chg="mod">
          <ac:chgData name="Pauline Smyth" userId="de5ce227-53e3-42c9-b7e0-2fb7785ba6f5" providerId="ADAL" clId="{60B9A4DC-767E-421F-81D4-A8BE950C0072}" dt="2022-03-29T09:31:33.441" v="8652" actId="1076"/>
          <ac:spMkLst>
            <pc:docMk/>
            <pc:sldMk cId="3336820705" sldId="301"/>
            <ac:spMk id="2" creationId="{DD8BA37A-1DBC-4328-9B11-357A23DE1300}"/>
          </ac:spMkLst>
        </pc:spChg>
        <pc:spChg chg="del mod">
          <ac:chgData name="Pauline Smyth" userId="de5ce227-53e3-42c9-b7e0-2fb7785ba6f5" providerId="ADAL" clId="{60B9A4DC-767E-421F-81D4-A8BE950C0072}" dt="2022-03-29T09:30:12.306" v="8629" actId="22"/>
          <ac:spMkLst>
            <pc:docMk/>
            <pc:sldMk cId="3336820705" sldId="301"/>
            <ac:spMk id="3" creationId="{A7D19C12-9AA9-41A0-B937-5A665974E9EE}"/>
          </ac:spMkLst>
        </pc:spChg>
        <pc:spChg chg="add mod">
          <ac:chgData name="Pauline Smyth" userId="de5ce227-53e3-42c9-b7e0-2fb7785ba6f5" providerId="ADAL" clId="{60B9A4DC-767E-421F-81D4-A8BE950C0072}" dt="2022-03-29T09:31:40.336" v="8655" actId="27636"/>
          <ac:spMkLst>
            <pc:docMk/>
            <pc:sldMk cId="3336820705" sldId="301"/>
            <ac:spMk id="9" creationId="{683A0F17-34BB-EEB1-BDEB-198FD71E5DAE}"/>
          </ac:spMkLst>
        </pc:spChg>
        <pc:spChg chg="add">
          <ac:chgData name="Pauline Smyth" userId="de5ce227-53e3-42c9-b7e0-2fb7785ba6f5" providerId="ADAL" clId="{60B9A4DC-767E-421F-81D4-A8BE950C0072}" dt="2022-03-29T09:30:20.843" v="8632" actId="26606"/>
          <ac:spMkLst>
            <pc:docMk/>
            <pc:sldMk cId="3336820705" sldId="301"/>
            <ac:spMk id="12" creationId="{987A0FBA-CC04-4256-A8EB-BB3C543E989C}"/>
          </ac:spMkLst>
        </pc:spChg>
        <pc:spChg chg="add">
          <ac:chgData name="Pauline Smyth" userId="de5ce227-53e3-42c9-b7e0-2fb7785ba6f5" providerId="ADAL" clId="{60B9A4DC-767E-421F-81D4-A8BE950C0072}" dt="2022-03-29T09:30:20.843" v="8632" actId="26606"/>
          <ac:spMkLst>
            <pc:docMk/>
            <pc:sldMk cId="3336820705" sldId="301"/>
            <ac:spMk id="14" creationId="{3D065C6D-EB42-400B-99C4-D0ACE936F6C3}"/>
          </ac:spMkLst>
        </pc:spChg>
        <pc:spChg chg="add">
          <ac:chgData name="Pauline Smyth" userId="de5ce227-53e3-42c9-b7e0-2fb7785ba6f5" providerId="ADAL" clId="{60B9A4DC-767E-421F-81D4-A8BE950C0072}" dt="2022-03-29T09:30:20.843" v="8632" actId="26606"/>
          <ac:spMkLst>
            <pc:docMk/>
            <pc:sldMk cId="3336820705" sldId="301"/>
            <ac:spMk id="16" creationId="{3362A0EA-3E81-4464-94B8-70BE5870EDC0}"/>
          </ac:spMkLst>
        </pc:spChg>
        <pc:picChg chg="add mod ord">
          <ac:chgData name="Pauline Smyth" userId="de5ce227-53e3-42c9-b7e0-2fb7785ba6f5" providerId="ADAL" clId="{60B9A4DC-767E-421F-81D4-A8BE950C0072}" dt="2022-03-29T09:31:44.285" v="8656" actId="1076"/>
          <ac:picMkLst>
            <pc:docMk/>
            <pc:sldMk cId="3336820705" sldId="301"/>
            <ac:picMk id="5" creationId="{425872CD-1CF4-4BA0-8CC2-0D618B4DE16E}"/>
          </ac:picMkLst>
        </pc:picChg>
      </pc:sldChg>
      <pc:sldChg chg="addSp delSp modSp add mod">
        <pc:chgData name="Pauline Smyth" userId="de5ce227-53e3-42c9-b7e0-2fb7785ba6f5" providerId="ADAL" clId="{60B9A4DC-767E-421F-81D4-A8BE950C0072}" dt="2022-03-29T10:22:53.706" v="8664" actId="1076"/>
        <pc:sldMkLst>
          <pc:docMk/>
          <pc:sldMk cId="1746019464" sldId="302"/>
        </pc:sldMkLst>
        <pc:spChg chg="del">
          <ac:chgData name="Pauline Smyth" userId="de5ce227-53e3-42c9-b7e0-2fb7785ba6f5" providerId="ADAL" clId="{60B9A4DC-767E-421F-81D4-A8BE950C0072}" dt="2022-03-29T10:22:41.898" v="8660" actId="478"/>
          <ac:spMkLst>
            <pc:docMk/>
            <pc:sldMk cId="1746019464" sldId="302"/>
            <ac:spMk id="2" creationId="{DD8BA37A-1DBC-4328-9B11-357A23DE1300}"/>
          </ac:spMkLst>
        </pc:spChg>
        <pc:spChg chg="del mod">
          <ac:chgData name="Pauline Smyth" userId="de5ce227-53e3-42c9-b7e0-2fb7785ba6f5" providerId="ADAL" clId="{60B9A4DC-767E-421F-81D4-A8BE950C0072}" dt="2022-03-29T10:22:37.474" v="8659" actId="22"/>
          <ac:spMkLst>
            <pc:docMk/>
            <pc:sldMk cId="1746019464" sldId="302"/>
            <ac:spMk id="3" creationId="{A7D19C12-9AA9-41A0-B937-5A665974E9EE}"/>
          </ac:spMkLst>
        </pc:spChg>
        <pc:spChg chg="add mod">
          <ac:chgData name="Pauline Smyth" userId="de5ce227-53e3-42c9-b7e0-2fb7785ba6f5" providerId="ADAL" clId="{60B9A4DC-767E-421F-81D4-A8BE950C0072}" dt="2022-03-29T10:22:41.898" v="8660" actId="478"/>
          <ac:spMkLst>
            <pc:docMk/>
            <pc:sldMk cId="1746019464" sldId="302"/>
            <ac:spMk id="7" creationId="{C9549418-ECA9-4A42-9DFC-CCE91C46E91C}"/>
          </ac:spMkLst>
        </pc:spChg>
        <pc:picChg chg="add mod ord">
          <ac:chgData name="Pauline Smyth" userId="de5ce227-53e3-42c9-b7e0-2fb7785ba6f5" providerId="ADAL" clId="{60B9A4DC-767E-421F-81D4-A8BE950C0072}" dt="2022-03-29T10:22:53.706" v="8664" actId="1076"/>
          <ac:picMkLst>
            <pc:docMk/>
            <pc:sldMk cId="1746019464" sldId="302"/>
            <ac:picMk id="5" creationId="{EBE6C85C-DE07-4BF8-8834-CF176D106E5E}"/>
          </ac:picMkLst>
        </pc:picChg>
      </pc:sldChg>
      <pc:sldChg chg="modSp add mod">
        <pc:chgData name="Pauline Smyth" userId="de5ce227-53e3-42c9-b7e0-2fb7785ba6f5" providerId="ADAL" clId="{60B9A4DC-767E-421F-81D4-A8BE950C0072}" dt="2022-03-29T10:28:55.261" v="8698" actId="27636"/>
        <pc:sldMkLst>
          <pc:docMk/>
          <pc:sldMk cId="1870439373" sldId="303"/>
        </pc:sldMkLst>
        <pc:spChg chg="mod">
          <ac:chgData name="Pauline Smyth" userId="de5ce227-53e3-42c9-b7e0-2fb7785ba6f5" providerId="ADAL" clId="{60B9A4DC-767E-421F-81D4-A8BE950C0072}" dt="2022-03-29T10:27:09.193" v="8681" actId="20577"/>
          <ac:spMkLst>
            <pc:docMk/>
            <pc:sldMk cId="1870439373" sldId="303"/>
            <ac:spMk id="2" creationId="{DD8BA37A-1DBC-4328-9B11-357A23DE1300}"/>
          </ac:spMkLst>
        </pc:spChg>
        <pc:spChg chg="mod">
          <ac:chgData name="Pauline Smyth" userId="de5ce227-53e3-42c9-b7e0-2fb7785ba6f5" providerId="ADAL" clId="{60B9A4DC-767E-421F-81D4-A8BE950C0072}" dt="2022-03-29T10:28:55.261" v="8698" actId="27636"/>
          <ac:spMkLst>
            <pc:docMk/>
            <pc:sldMk cId="1870439373" sldId="303"/>
            <ac:spMk id="3" creationId="{A7D19C12-9AA9-41A0-B937-5A665974E9EE}"/>
          </ac:spMkLst>
        </pc:spChg>
      </pc:sldChg>
      <pc:sldChg chg="modSp add mod">
        <pc:chgData name="Pauline Smyth" userId="de5ce227-53e3-42c9-b7e0-2fb7785ba6f5" providerId="ADAL" clId="{60B9A4DC-767E-421F-81D4-A8BE950C0072}" dt="2022-03-30T09:05:54.827" v="13660" actId="27636"/>
        <pc:sldMkLst>
          <pc:docMk/>
          <pc:sldMk cId="283675914" sldId="304"/>
        </pc:sldMkLst>
        <pc:spChg chg="mod">
          <ac:chgData name="Pauline Smyth" userId="de5ce227-53e3-42c9-b7e0-2fb7785ba6f5" providerId="ADAL" clId="{60B9A4DC-767E-421F-81D4-A8BE950C0072}" dt="2022-03-30T08:57:23.899" v="13229" actId="20577"/>
          <ac:spMkLst>
            <pc:docMk/>
            <pc:sldMk cId="283675914" sldId="304"/>
            <ac:spMk id="2" creationId="{DD8BA37A-1DBC-4328-9B11-357A23DE1300}"/>
          </ac:spMkLst>
        </pc:spChg>
        <pc:spChg chg="mod">
          <ac:chgData name="Pauline Smyth" userId="de5ce227-53e3-42c9-b7e0-2fb7785ba6f5" providerId="ADAL" clId="{60B9A4DC-767E-421F-81D4-A8BE950C0072}" dt="2022-03-30T09:05:54.827" v="13660" actId="27636"/>
          <ac:spMkLst>
            <pc:docMk/>
            <pc:sldMk cId="283675914" sldId="304"/>
            <ac:spMk id="3" creationId="{A7D19C12-9AA9-41A0-B937-5A665974E9EE}"/>
          </ac:spMkLst>
        </pc:spChg>
      </pc:sldChg>
      <pc:sldChg chg="modSp add mod">
        <pc:chgData name="Pauline Smyth" userId="de5ce227-53e3-42c9-b7e0-2fb7785ba6f5" providerId="ADAL" clId="{60B9A4DC-767E-421F-81D4-A8BE950C0072}" dt="2022-03-30T11:18:22.499" v="14361" actId="6549"/>
        <pc:sldMkLst>
          <pc:docMk/>
          <pc:sldMk cId="141468270" sldId="305"/>
        </pc:sldMkLst>
        <pc:spChg chg="mod">
          <ac:chgData name="Pauline Smyth" userId="de5ce227-53e3-42c9-b7e0-2fb7785ba6f5" providerId="ADAL" clId="{60B9A4DC-767E-421F-81D4-A8BE950C0072}" dt="2022-03-30T11:18:22.499" v="14361" actId="6549"/>
          <ac:spMkLst>
            <pc:docMk/>
            <pc:sldMk cId="141468270" sldId="305"/>
            <ac:spMk id="3" creationId="{A7D19C12-9AA9-41A0-B937-5A665974E9EE}"/>
          </ac:spMkLst>
        </pc:spChg>
      </pc:sldChg>
      <pc:sldChg chg="addSp delSp modSp add mod">
        <pc:chgData name="Pauline Smyth" userId="de5ce227-53e3-42c9-b7e0-2fb7785ba6f5" providerId="ADAL" clId="{60B9A4DC-767E-421F-81D4-A8BE950C0072}" dt="2022-03-29T10:46:48.196" v="9543" actId="27636"/>
        <pc:sldMkLst>
          <pc:docMk/>
          <pc:sldMk cId="3853603236" sldId="306"/>
        </pc:sldMkLst>
        <pc:spChg chg="mod">
          <ac:chgData name="Pauline Smyth" userId="de5ce227-53e3-42c9-b7e0-2fb7785ba6f5" providerId="ADAL" clId="{60B9A4DC-767E-421F-81D4-A8BE950C0072}" dt="2022-03-29T10:46:48.196" v="9543" actId="27636"/>
          <ac:spMkLst>
            <pc:docMk/>
            <pc:sldMk cId="3853603236" sldId="306"/>
            <ac:spMk id="3" creationId="{A7D19C12-9AA9-41A0-B937-5A665974E9EE}"/>
          </ac:spMkLst>
        </pc:spChg>
        <pc:picChg chg="add del mod">
          <ac:chgData name="Pauline Smyth" userId="de5ce227-53e3-42c9-b7e0-2fb7785ba6f5" providerId="ADAL" clId="{60B9A4DC-767E-421F-81D4-A8BE950C0072}" dt="2022-03-29T10:44:46.822" v="9527" actId="478"/>
          <ac:picMkLst>
            <pc:docMk/>
            <pc:sldMk cId="3853603236" sldId="306"/>
            <ac:picMk id="5" creationId="{75ABA9E3-51AD-40FE-8550-83CA3AED373F}"/>
          </ac:picMkLst>
        </pc:picChg>
        <pc:picChg chg="add mod">
          <ac:chgData name="Pauline Smyth" userId="de5ce227-53e3-42c9-b7e0-2fb7785ba6f5" providerId="ADAL" clId="{60B9A4DC-767E-421F-81D4-A8BE950C0072}" dt="2022-03-29T10:44:50.983" v="9529" actId="14100"/>
          <ac:picMkLst>
            <pc:docMk/>
            <pc:sldMk cId="3853603236" sldId="306"/>
            <ac:picMk id="7" creationId="{B86F9639-D62A-4D05-B03B-9BEE9DA5E9C0}"/>
          </ac:picMkLst>
        </pc:picChg>
      </pc:sldChg>
      <pc:sldChg chg="addSp delSp modSp add mod">
        <pc:chgData name="Pauline Smyth" userId="de5ce227-53e3-42c9-b7e0-2fb7785ba6f5" providerId="ADAL" clId="{60B9A4DC-767E-421F-81D4-A8BE950C0072}" dt="2022-03-29T10:46:11.484" v="9538" actId="113"/>
        <pc:sldMkLst>
          <pc:docMk/>
          <pc:sldMk cId="4183961292" sldId="307"/>
        </pc:sldMkLst>
        <pc:spChg chg="mod">
          <ac:chgData name="Pauline Smyth" userId="de5ce227-53e3-42c9-b7e0-2fb7785ba6f5" providerId="ADAL" clId="{60B9A4DC-767E-421F-81D4-A8BE950C0072}" dt="2022-03-29T10:46:11.484" v="9538" actId="113"/>
          <ac:spMkLst>
            <pc:docMk/>
            <pc:sldMk cId="4183961292" sldId="307"/>
            <ac:spMk id="3" creationId="{A7D19C12-9AA9-41A0-B937-5A665974E9EE}"/>
          </ac:spMkLst>
        </pc:spChg>
        <pc:picChg chg="del">
          <ac:chgData name="Pauline Smyth" userId="de5ce227-53e3-42c9-b7e0-2fb7785ba6f5" providerId="ADAL" clId="{60B9A4DC-767E-421F-81D4-A8BE950C0072}" dt="2022-03-29T10:42:31.418" v="9507" actId="478"/>
          <ac:picMkLst>
            <pc:docMk/>
            <pc:sldMk cId="4183961292" sldId="307"/>
            <ac:picMk id="5" creationId="{75ABA9E3-51AD-40FE-8550-83CA3AED373F}"/>
          </ac:picMkLst>
        </pc:picChg>
        <pc:picChg chg="add mod">
          <ac:chgData name="Pauline Smyth" userId="de5ce227-53e3-42c9-b7e0-2fb7785ba6f5" providerId="ADAL" clId="{60B9A4DC-767E-421F-81D4-A8BE950C0072}" dt="2022-03-29T10:45:21.800" v="9532" actId="1076"/>
          <ac:picMkLst>
            <pc:docMk/>
            <pc:sldMk cId="4183961292" sldId="307"/>
            <ac:picMk id="6" creationId="{40A8A9E7-1EBC-4264-9F65-2CF0C2C5F6F7}"/>
          </ac:picMkLst>
        </pc:picChg>
        <pc:picChg chg="del mod">
          <ac:chgData name="Pauline Smyth" userId="de5ce227-53e3-42c9-b7e0-2fb7785ba6f5" providerId="ADAL" clId="{60B9A4DC-767E-421F-81D4-A8BE950C0072}" dt="2022-03-29T10:44:57.073" v="9530" actId="478"/>
          <ac:picMkLst>
            <pc:docMk/>
            <pc:sldMk cId="4183961292" sldId="307"/>
            <ac:picMk id="7" creationId="{B86F9639-D62A-4D05-B03B-9BEE9DA5E9C0}"/>
          </ac:picMkLst>
        </pc:picChg>
      </pc:sldChg>
      <pc:sldChg chg="delSp modSp add mod">
        <pc:chgData name="Pauline Smyth" userId="de5ce227-53e3-42c9-b7e0-2fb7785ba6f5" providerId="ADAL" clId="{60B9A4DC-767E-421F-81D4-A8BE950C0072}" dt="2022-03-29T10:54:25.096" v="9888" actId="20577"/>
        <pc:sldMkLst>
          <pc:docMk/>
          <pc:sldMk cId="1965791551" sldId="308"/>
        </pc:sldMkLst>
        <pc:spChg chg="mod">
          <ac:chgData name="Pauline Smyth" userId="de5ce227-53e3-42c9-b7e0-2fb7785ba6f5" providerId="ADAL" clId="{60B9A4DC-767E-421F-81D4-A8BE950C0072}" dt="2022-03-29T10:49:31.261" v="9569" actId="20577"/>
          <ac:spMkLst>
            <pc:docMk/>
            <pc:sldMk cId="1965791551" sldId="308"/>
            <ac:spMk id="2" creationId="{DD8BA37A-1DBC-4328-9B11-357A23DE1300}"/>
          </ac:spMkLst>
        </pc:spChg>
        <pc:spChg chg="mod">
          <ac:chgData name="Pauline Smyth" userId="de5ce227-53e3-42c9-b7e0-2fb7785ba6f5" providerId="ADAL" clId="{60B9A4DC-767E-421F-81D4-A8BE950C0072}" dt="2022-03-29T10:54:25.096" v="9888" actId="20577"/>
          <ac:spMkLst>
            <pc:docMk/>
            <pc:sldMk cId="1965791551" sldId="308"/>
            <ac:spMk id="3" creationId="{A7D19C12-9AA9-41A0-B937-5A665974E9EE}"/>
          </ac:spMkLst>
        </pc:spChg>
        <pc:picChg chg="del">
          <ac:chgData name="Pauline Smyth" userId="de5ce227-53e3-42c9-b7e0-2fb7785ba6f5" providerId="ADAL" clId="{60B9A4DC-767E-421F-81D4-A8BE950C0072}" dt="2022-03-29T10:49:45.126" v="9570" actId="478"/>
          <ac:picMkLst>
            <pc:docMk/>
            <pc:sldMk cId="1965791551" sldId="308"/>
            <ac:picMk id="6" creationId="{40A8A9E7-1EBC-4264-9F65-2CF0C2C5F6F7}"/>
          </ac:picMkLst>
        </pc:picChg>
      </pc:sldChg>
      <pc:sldChg chg="modSp add mod">
        <pc:chgData name="Pauline Smyth" userId="de5ce227-53e3-42c9-b7e0-2fb7785ba6f5" providerId="ADAL" clId="{60B9A4DC-767E-421F-81D4-A8BE950C0072}" dt="2022-03-29T10:57:17.295" v="10080" actId="20577"/>
        <pc:sldMkLst>
          <pc:docMk/>
          <pc:sldMk cId="3559828315" sldId="309"/>
        </pc:sldMkLst>
        <pc:spChg chg="mod">
          <ac:chgData name="Pauline Smyth" userId="de5ce227-53e3-42c9-b7e0-2fb7785ba6f5" providerId="ADAL" clId="{60B9A4DC-767E-421F-81D4-A8BE950C0072}" dt="2022-03-29T10:54:56.072" v="9905" actId="20577"/>
          <ac:spMkLst>
            <pc:docMk/>
            <pc:sldMk cId="3559828315" sldId="309"/>
            <ac:spMk id="2" creationId="{DD8BA37A-1DBC-4328-9B11-357A23DE1300}"/>
          </ac:spMkLst>
        </pc:spChg>
        <pc:spChg chg="mod">
          <ac:chgData name="Pauline Smyth" userId="de5ce227-53e3-42c9-b7e0-2fb7785ba6f5" providerId="ADAL" clId="{60B9A4DC-767E-421F-81D4-A8BE950C0072}" dt="2022-03-29T10:57:17.295" v="10080" actId="20577"/>
          <ac:spMkLst>
            <pc:docMk/>
            <pc:sldMk cId="3559828315" sldId="309"/>
            <ac:spMk id="3" creationId="{A7D19C12-9AA9-41A0-B937-5A665974E9EE}"/>
          </ac:spMkLst>
        </pc:spChg>
      </pc:sldChg>
      <pc:sldChg chg="modSp add mod">
        <pc:chgData name="Pauline Smyth" userId="de5ce227-53e3-42c9-b7e0-2fb7785ba6f5" providerId="ADAL" clId="{60B9A4DC-767E-421F-81D4-A8BE950C0072}" dt="2022-03-29T11:10:57.860" v="10383" actId="20577"/>
        <pc:sldMkLst>
          <pc:docMk/>
          <pc:sldMk cId="1726602458" sldId="310"/>
        </pc:sldMkLst>
        <pc:spChg chg="mod">
          <ac:chgData name="Pauline Smyth" userId="de5ce227-53e3-42c9-b7e0-2fb7785ba6f5" providerId="ADAL" clId="{60B9A4DC-767E-421F-81D4-A8BE950C0072}" dt="2022-03-29T11:02:33.155" v="10088" actId="20577"/>
          <ac:spMkLst>
            <pc:docMk/>
            <pc:sldMk cId="1726602458" sldId="310"/>
            <ac:spMk id="2" creationId="{DD8BA37A-1DBC-4328-9B11-357A23DE1300}"/>
          </ac:spMkLst>
        </pc:spChg>
        <pc:spChg chg="mod">
          <ac:chgData name="Pauline Smyth" userId="de5ce227-53e3-42c9-b7e0-2fb7785ba6f5" providerId="ADAL" clId="{60B9A4DC-767E-421F-81D4-A8BE950C0072}" dt="2022-03-29T11:10:57.860" v="10383" actId="20577"/>
          <ac:spMkLst>
            <pc:docMk/>
            <pc:sldMk cId="1726602458" sldId="310"/>
            <ac:spMk id="3" creationId="{A7D19C12-9AA9-41A0-B937-5A665974E9EE}"/>
          </ac:spMkLst>
        </pc:spChg>
      </pc:sldChg>
      <pc:sldChg chg="addSp delSp modSp add mod">
        <pc:chgData name="Pauline Smyth" userId="de5ce227-53e3-42c9-b7e0-2fb7785ba6f5" providerId="ADAL" clId="{60B9A4DC-767E-421F-81D4-A8BE950C0072}" dt="2022-03-29T11:24:55.575" v="10728" actId="27636"/>
        <pc:sldMkLst>
          <pc:docMk/>
          <pc:sldMk cId="1478797604" sldId="311"/>
        </pc:sldMkLst>
        <pc:spChg chg="del">
          <ac:chgData name="Pauline Smyth" userId="de5ce227-53e3-42c9-b7e0-2fb7785ba6f5" providerId="ADAL" clId="{60B9A4DC-767E-421F-81D4-A8BE950C0072}" dt="2022-03-29T11:23:40.356" v="10585" actId="478"/>
          <ac:spMkLst>
            <pc:docMk/>
            <pc:sldMk cId="1478797604" sldId="311"/>
            <ac:spMk id="2" creationId="{DD8BA37A-1DBC-4328-9B11-357A23DE1300}"/>
          </ac:spMkLst>
        </pc:spChg>
        <pc:spChg chg="mod">
          <ac:chgData name="Pauline Smyth" userId="de5ce227-53e3-42c9-b7e0-2fb7785ba6f5" providerId="ADAL" clId="{60B9A4DC-767E-421F-81D4-A8BE950C0072}" dt="2022-03-29T11:24:55.575" v="10728" actId="27636"/>
          <ac:spMkLst>
            <pc:docMk/>
            <pc:sldMk cId="1478797604" sldId="311"/>
            <ac:spMk id="3" creationId="{A7D19C12-9AA9-41A0-B937-5A665974E9EE}"/>
          </ac:spMkLst>
        </pc:spChg>
        <pc:spChg chg="add del mod">
          <ac:chgData name="Pauline Smyth" userId="de5ce227-53e3-42c9-b7e0-2fb7785ba6f5" providerId="ADAL" clId="{60B9A4DC-767E-421F-81D4-A8BE950C0072}" dt="2022-03-29T11:23:53.595" v="10588" actId="478"/>
          <ac:spMkLst>
            <pc:docMk/>
            <pc:sldMk cId="1478797604" sldId="311"/>
            <ac:spMk id="7" creationId="{D91EE640-45F7-4FAA-B269-DB8AED4C8AC4}"/>
          </ac:spMkLst>
        </pc:spChg>
        <pc:picChg chg="add mod">
          <ac:chgData name="Pauline Smyth" userId="de5ce227-53e3-42c9-b7e0-2fb7785ba6f5" providerId="ADAL" clId="{60B9A4DC-767E-421F-81D4-A8BE950C0072}" dt="2022-03-29T11:17:39.797" v="10392" actId="1076"/>
          <ac:picMkLst>
            <pc:docMk/>
            <pc:sldMk cId="1478797604" sldId="311"/>
            <ac:picMk id="5" creationId="{1FB0A61F-E441-4919-A4B9-188DCE1AC4E7}"/>
          </ac:picMkLst>
        </pc:picChg>
      </pc:sldChg>
      <pc:sldChg chg="modSp add mod ord">
        <pc:chgData name="Pauline Smyth" userId="de5ce227-53e3-42c9-b7e0-2fb7785ba6f5" providerId="ADAL" clId="{60B9A4DC-767E-421F-81D4-A8BE950C0072}" dt="2022-03-29T11:27:25.916" v="10940" actId="20577"/>
        <pc:sldMkLst>
          <pc:docMk/>
          <pc:sldMk cId="2822687956" sldId="312"/>
        </pc:sldMkLst>
        <pc:spChg chg="mod">
          <ac:chgData name="Pauline Smyth" userId="de5ce227-53e3-42c9-b7e0-2fb7785ba6f5" providerId="ADAL" clId="{60B9A4DC-767E-421F-81D4-A8BE950C0072}" dt="2022-03-29T11:27:25.916" v="10940" actId="20577"/>
          <ac:spMkLst>
            <pc:docMk/>
            <pc:sldMk cId="2822687956" sldId="312"/>
            <ac:spMk id="3" creationId="{A7D19C12-9AA9-41A0-B937-5A665974E9EE}"/>
          </ac:spMkLst>
        </pc:spChg>
      </pc:sldChg>
      <pc:sldChg chg="modSp add mod">
        <pc:chgData name="Pauline Smyth" userId="de5ce227-53e3-42c9-b7e0-2fb7785ba6f5" providerId="ADAL" clId="{60B9A4DC-767E-421F-81D4-A8BE950C0072}" dt="2022-03-29T11:30:44.408" v="11321" actId="20577"/>
        <pc:sldMkLst>
          <pc:docMk/>
          <pc:sldMk cId="860529777" sldId="313"/>
        </pc:sldMkLst>
        <pc:spChg chg="mod">
          <ac:chgData name="Pauline Smyth" userId="de5ce227-53e3-42c9-b7e0-2fb7785ba6f5" providerId="ADAL" clId="{60B9A4DC-767E-421F-81D4-A8BE950C0072}" dt="2022-03-29T11:27:40.433" v="10951" actId="20577"/>
          <ac:spMkLst>
            <pc:docMk/>
            <pc:sldMk cId="860529777" sldId="313"/>
            <ac:spMk id="2" creationId="{DD8BA37A-1DBC-4328-9B11-357A23DE1300}"/>
          </ac:spMkLst>
        </pc:spChg>
        <pc:spChg chg="mod">
          <ac:chgData name="Pauline Smyth" userId="de5ce227-53e3-42c9-b7e0-2fb7785ba6f5" providerId="ADAL" clId="{60B9A4DC-767E-421F-81D4-A8BE950C0072}" dt="2022-03-29T11:30:44.408" v="11321" actId="20577"/>
          <ac:spMkLst>
            <pc:docMk/>
            <pc:sldMk cId="860529777" sldId="313"/>
            <ac:spMk id="3" creationId="{A7D19C12-9AA9-41A0-B937-5A665974E9EE}"/>
          </ac:spMkLst>
        </pc:spChg>
      </pc:sldChg>
      <pc:sldChg chg="modSp add mod">
        <pc:chgData name="Pauline Smyth" userId="de5ce227-53e3-42c9-b7e0-2fb7785ba6f5" providerId="ADAL" clId="{60B9A4DC-767E-421F-81D4-A8BE950C0072}" dt="2022-03-29T12:06:48.109" v="11599" actId="20577"/>
        <pc:sldMkLst>
          <pc:docMk/>
          <pc:sldMk cId="313483603" sldId="314"/>
        </pc:sldMkLst>
        <pc:spChg chg="mod">
          <ac:chgData name="Pauline Smyth" userId="de5ce227-53e3-42c9-b7e0-2fb7785ba6f5" providerId="ADAL" clId="{60B9A4DC-767E-421F-81D4-A8BE950C0072}" dt="2022-03-29T12:06:48.109" v="11599" actId="20577"/>
          <ac:spMkLst>
            <pc:docMk/>
            <pc:sldMk cId="313483603" sldId="314"/>
            <ac:spMk id="3" creationId="{A7D19C12-9AA9-41A0-B937-5A665974E9EE}"/>
          </ac:spMkLst>
        </pc:spChg>
      </pc:sldChg>
      <pc:sldChg chg="modSp add mod">
        <pc:chgData name="Pauline Smyth" userId="de5ce227-53e3-42c9-b7e0-2fb7785ba6f5" providerId="ADAL" clId="{60B9A4DC-767E-421F-81D4-A8BE950C0072}" dt="2022-03-30T08:47:07.171" v="13187" actId="27636"/>
        <pc:sldMkLst>
          <pc:docMk/>
          <pc:sldMk cId="923291838" sldId="315"/>
        </pc:sldMkLst>
        <pc:spChg chg="mod">
          <ac:chgData name="Pauline Smyth" userId="de5ce227-53e3-42c9-b7e0-2fb7785ba6f5" providerId="ADAL" clId="{60B9A4DC-767E-421F-81D4-A8BE950C0072}" dt="2022-03-29T12:07:37.845" v="11639" actId="20577"/>
          <ac:spMkLst>
            <pc:docMk/>
            <pc:sldMk cId="923291838" sldId="315"/>
            <ac:spMk id="2" creationId="{DD8BA37A-1DBC-4328-9B11-357A23DE1300}"/>
          </ac:spMkLst>
        </pc:spChg>
        <pc:spChg chg="mod">
          <ac:chgData name="Pauline Smyth" userId="de5ce227-53e3-42c9-b7e0-2fb7785ba6f5" providerId="ADAL" clId="{60B9A4DC-767E-421F-81D4-A8BE950C0072}" dt="2022-03-30T08:47:07.171" v="13187" actId="27636"/>
          <ac:spMkLst>
            <pc:docMk/>
            <pc:sldMk cId="923291838" sldId="315"/>
            <ac:spMk id="3" creationId="{A7D19C12-9AA9-41A0-B937-5A665974E9EE}"/>
          </ac:spMkLst>
        </pc:spChg>
      </pc:sldChg>
      <pc:sldChg chg="addSp modSp add mod">
        <pc:chgData name="Pauline Smyth" userId="de5ce227-53e3-42c9-b7e0-2fb7785ba6f5" providerId="ADAL" clId="{60B9A4DC-767E-421F-81D4-A8BE950C0072}" dt="2022-03-30T08:31:44.396" v="12887" actId="20577"/>
        <pc:sldMkLst>
          <pc:docMk/>
          <pc:sldMk cId="513543236" sldId="316"/>
        </pc:sldMkLst>
        <pc:spChg chg="mod">
          <ac:chgData name="Pauline Smyth" userId="de5ce227-53e3-42c9-b7e0-2fb7785ba6f5" providerId="ADAL" clId="{60B9A4DC-767E-421F-81D4-A8BE950C0072}" dt="2022-03-29T12:08:12.769" v="11663" actId="20577"/>
          <ac:spMkLst>
            <pc:docMk/>
            <pc:sldMk cId="513543236" sldId="316"/>
            <ac:spMk id="2" creationId="{DD8BA37A-1DBC-4328-9B11-357A23DE1300}"/>
          </ac:spMkLst>
        </pc:spChg>
        <pc:spChg chg="mod">
          <ac:chgData name="Pauline Smyth" userId="de5ce227-53e3-42c9-b7e0-2fb7785ba6f5" providerId="ADAL" clId="{60B9A4DC-767E-421F-81D4-A8BE950C0072}" dt="2022-03-30T08:31:44.396" v="12887" actId="20577"/>
          <ac:spMkLst>
            <pc:docMk/>
            <pc:sldMk cId="513543236" sldId="316"/>
            <ac:spMk id="3" creationId="{A7D19C12-9AA9-41A0-B937-5A665974E9EE}"/>
          </ac:spMkLst>
        </pc:spChg>
        <pc:picChg chg="add mod">
          <ac:chgData name="Pauline Smyth" userId="de5ce227-53e3-42c9-b7e0-2fb7785ba6f5" providerId="ADAL" clId="{60B9A4DC-767E-421F-81D4-A8BE950C0072}" dt="2022-03-29T13:17:21.950" v="12590" actId="1076"/>
          <ac:picMkLst>
            <pc:docMk/>
            <pc:sldMk cId="513543236" sldId="316"/>
            <ac:picMk id="1026" creationId="{B3087FCD-A0FC-4E41-B5C4-207539966CB1}"/>
          </ac:picMkLst>
        </pc:picChg>
      </pc:sldChg>
      <pc:sldChg chg="addSp delSp modSp add mod">
        <pc:chgData name="Pauline Smyth" userId="de5ce227-53e3-42c9-b7e0-2fb7785ba6f5" providerId="ADAL" clId="{60B9A4DC-767E-421F-81D4-A8BE950C0072}" dt="2022-03-30T08:51:02.037" v="13198" actId="27636"/>
        <pc:sldMkLst>
          <pc:docMk/>
          <pc:sldMk cId="2655840714" sldId="317"/>
        </pc:sldMkLst>
        <pc:spChg chg="mod">
          <ac:chgData name="Pauline Smyth" userId="de5ce227-53e3-42c9-b7e0-2fb7785ba6f5" providerId="ADAL" clId="{60B9A4DC-767E-421F-81D4-A8BE950C0072}" dt="2022-03-29T12:08:53.010" v="11691" actId="20577"/>
          <ac:spMkLst>
            <pc:docMk/>
            <pc:sldMk cId="2655840714" sldId="317"/>
            <ac:spMk id="2" creationId="{DD8BA37A-1DBC-4328-9B11-357A23DE1300}"/>
          </ac:spMkLst>
        </pc:spChg>
        <pc:spChg chg="mod">
          <ac:chgData name="Pauline Smyth" userId="de5ce227-53e3-42c9-b7e0-2fb7785ba6f5" providerId="ADAL" clId="{60B9A4DC-767E-421F-81D4-A8BE950C0072}" dt="2022-03-30T08:51:02.037" v="13198" actId="27636"/>
          <ac:spMkLst>
            <pc:docMk/>
            <pc:sldMk cId="2655840714" sldId="317"/>
            <ac:spMk id="3" creationId="{A7D19C12-9AA9-41A0-B937-5A665974E9EE}"/>
          </ac:spMkLst>
        </pc:spChg>
        <pc:graphicFrameChg chg="add del mod modGraphic">
          <ac:chgData name="Pauline Smyth" userId="de5ce227-53e3-42c9-b7e0-2fb7785ba6f5" providerId="ADAL" clId="{60B9A4DC-767E-421F-81D4-A8BE950C0072}" dt="2022-03-29T13:09:09.450" v="12276" actId="27309"/>
          <ac:graphicFrameMkLst>
            <pc:docMk/>
            <pc:sldMk cId="2655840714" sldId="317"/>
            <ac:graphicFrameMk id="5" creationId="{BD3C98EA-5A20-4596-9DB9-360EDCEA0DAD}"/>
          </ac:graphicFrameMkLst>
        </pc:graphicFrameChg>
      </pc:sldChg>
      <pc:sldChg chg="addSp modSp add mod ord">
        <pc:chgData name="Pauline Smyth" userId="de5ce227-53e3-42c9-b7e0-2fb7785ba6f5" providerId="ADAL" clId="{60B9A4DC-767E-421F-81D4-A8BE950C0072}" dt="2022-03-30T08:50:35.299" v="13195" actId="1076"/>
        <pc:sldMkLst>
          <pc:docMk/>
          <pc:sldMk cId="3884865102" sldId="318"/>
        </pc:sldMkLst>
        <pc:spChg chg="mod">
          <ac:chgData name="Pauline Smyth" userId="de5ce227-53e3-42c9-b7e0-2fb7785ba6f5" providerId="ADAL" clId="{60B9A4DC-767E-421F-81D4-A8BE950C0072}" dt="2022-03-30T08:50:18.816" v="13190" actId="20577"/>
          <ac:spMkLst>
            <pc:docMk/>
            <pc:sldMk cId="3884865102" sldId="318"/>
            <ac:spMk id="3" creationId="{A7D19C12-9AA9-41A0-B937-5A665974E9EE}"/>
          </ac:spMkLst>
        </pc:spChg>
        <pc:picChg chg="add mod">
          <ac:chgData name="Pauline Smyth" userId="de5ce227-53e3-42c9-b7e0-2fb7785ba6f5" providerId="ADAL" clId="{60B9A4DC-767E-421F-81D4-A8BE950C0072}" dt="2022-03-30T08:50:35.299" v="13195" actId="1076"/>
          <ac:picMkLst>
            <pc:docMk/>
            <pc:sldMk cId="3884865102" sldId="318"/>
            <ac:picMk id="5" creationId="{9D08573A-9822-4967-B126-27813849ABDC}"/>
          </ac:picMkLst>
        </pc:picChg>
      </pc:sldChg>
      <pc:sldChg chg="modSp add mod">
        <pc:chgData name="Pauline Smyth" userId="de5ce227-53e3-42c9-b7e0-2fb7785ba6f5" providerId="ADAL" clId="{60B9A4DC-767E-421F-81D4-A8BE950C0072}" dt="2022-03-30T08:44:45.924" v="13170" actId="14100"/>
        <pc:sldMkLst>
          <pc:docMk/>
          <pc:sldMk cId="3415441221" sldId="319"/>
        </pc:sldMkLst>
        <pc:spChg chg="mod">
          <ac:chgData name="Pauline Smyth" userId="de5ce227-53e3-42c9-b7e0-2fb7785ba6f5" providerId="ADAL" clId="{60B9A4DC-767E-421F-81D4-A8BE950C0072}" dt="2022-03-30T08:44:39.747" v="13169" actId="20577"/>
          <ac:spMkLst>
            <pc:docMk/>
            <pc:sldMk cId="3415441221" sldId="319"/>
            <ac:spMk id="3" creationId="{A7D19C12-9AA9-41A0-B937-5A665974E9EE}"/>
          </ac:spMkLst>
        </pc:spChg>
        <pc:picChg chg="mod">
          <ac:chgData name="Pauline Smyth" userId="de5ce227-53e3-42c9-b7e0-2fb7785ba6f5" providerId="ADAL" clId="{60B9A4DC-767E-421F-81D4-A8BE950C0072}" dt="2022-03-30T08:44:45.924" v="13170" actId="14100"/>
          <ac:picMkLst>
            <pc:docMk/>
            <pc:sldMk cId="3415441221" sldId="319"/>
            <ac:picMk id="1026" creationId="{B3087FCD-A0FC-4E41-B5C4-207539966CB1}"/>
          </ac:picMkLst>
        </pc:picChg>
      </pc:sldChg>
      <pc:sldChg chg="addSp modSp add mod ord">
        <pc:chgData name="Pauline Smyth" userId="de5ce227-53e3-42c9-b7e0-2fb7785ba6f5" providerId="ADAL" clId="{60B9A4DC-767E-421F-81D4-A8BE950C0072}" dt="2022-03-30T08:46:58.736" v="13185"/>
        <pc:sldMkLst>
          <pc:docMk/>
          <pc:sldMk cId="1211199010" sldId="320"/>
        </pc:sldMkLst>
        <pc:spChg chg="mod">
          <ac:chgData name="Pauline Smyth" userId="de5ce227-53e3-42c9-b7e0-2fb7785ba6f5" providerId="ADAL" clId="{60B9A4DC-767E-421F-81D4-A8BE950C0072}" dt="2022-03-30T08:46:35.620" v="13183" actId="27636"/>
          <ac:spMkLst>
            <pc:docMk/>
            <pc:sldMk cId="1211199010" sldId="320"/>
            <ac:spMk id="3" creationId="{A7D19C12-9AA9-41A0-B937-5A665974E9EE}"/>
          </ac:spMkLst>
        </pc:spChg>
        <pc:picChg chg="add mod">
          <ac:chgData name="Pauline Smyth" userId="de5ce227-53e3-42c9-b7e0-2fb7785ba6f5" providerId="ADAL" clId="{60B9A4DC-767E-421F-81D4-A8BE950C0072}" dt="2022-03-30T08:46:31.853" v="13181" actId="1076"/>
          <ac:picMkLst>
            <pc:docMk/>
            <pc:sldMk cId="1211199010" sldId="320"/>
            <ac:picMk id="1026" creationId="{35ADCEB5-07C0-4901-9B1D-FE3562B115C6}"/>
          </ac:picMkLst>
        </pc:picChg>
      </pc:sldChg>
      <pc:sldChg chg="modSp add mod">
        <pc:chgData name="Pauline Smyth" userId="de5ce227-53e3-42c9-b7e0-2fb7785ba6f5" providerId="ADAL" clId="{60B9A4DC-767E-421F-81D4-A8BE950C0072}" dt="2022-03-30T08:50:46.348" v="13196" actId="6549"/>
        <pc:sldMkLst>
          <pc:docMk/>
          <pc:sldMk cId="3093756276" sldId="321"/>
        </pc:sldMkLst>
        <pc:spChg chg="mod">
          <ac:chgData name="Pauline Smyth" userId="de5ce227-53e3-42c9-b7e0-2fb7785ba6f5" providerId="ADAL" clId="{60B9A4DC-767E-421F-81D4-A8BE950C0072}" dt="2022-03-30T08:50:46.348" v="13196" actId="6549"/>
          <ac:spMkLst>
            <pc:docMk/>
            <pc:sldMk cId="3093756276" sldId="321"/>
            <ac:spMk id="3" creationId="{A7D19C12-9AA9-41A0-B937-5A665974E9EE}"/>
          </ac:spMkLst>
        </pc:spChg>
      </pc:sldChg>
      <pc:sldChg chg="addSp delSp modSp add mod">
        <pc:chgData name="Pauline Smyth" userId="de5ce227-53e3-42c9-b7e0-2fb7785ba6f5" providerId="ADAL" clId="{60B9A4DC-767E-421F-81D4-A8BE950C0072}" dt="2022-03-30T14:04:18.204" v="14835" actId="1076"/>
        <pc:sldMkLst>
          <pc:docMk/>
          <pc:sldMk cId="2372410642" sldId="322"/>
        </pc:sldMkLst>
        <pc:spChg chg="mod">
          <ac:chgData name="Pauline Smyth" userId="de5ce227-53e3-42c9-b7e0-2fb7785ba6f5" providerId="ADAL" clId="{60B9A4DC-767E-421F-81D4-A8BE950C0072}" dt="2022-03-30T14:01:03.310" v="14825" actId="1076"/>
          <ac:spMkLst>
            <pc:docMk/>
            <pc:sldMk cId="2372410642" sldId="322"/>
            <ac:spMk id="2" creationId="{DD8BA37A-1DBC-4328-9B11-357A23DE1300}"/>
          </ac:spMkLst>
        </pc:spChg>
        <pc:spChg chg="mod">
          <ac:chgData name="Pauline Smyth" userId="de5ce227-53e3-42c9-b7e0-2fb7785ba6f5" providerId="ADAL" clId="{60B9A4DC-767E-421F-81D4-A8BE950C0072}" dt="2022-03-30T14:04:10.796" v="14834" actId="1076"/>
          <ac:spMkLst>
            <pc:docMk/>
            <pc:sldMk cId="2372410642" sldId="322"/>
            <ac:spMk id="3" creationId="{A7D19C12-9AA9-41A0-B937-5A665974E9EE}"/>
          </ac:spMkLst>
        </pc:spChg>
        <pc:picChg chg="add mod">
          <ac:chgData name="Pauline Smyth" userId="de5ce227-53e3-42c9-b7e0-2fb7785ba6f5" providerId="ADAL" clId="{60B9A4DC-767E-421F-81D4-A8BE950C0072}" dt="2022-03-30T14:04:18.204" v="14835" actId="1076"/>
          <ac:picMkLst>
            <pc:docMk/>
            <pc:sldMk cId="2372410642" sldId="322"/>
            <ac:picMk id="5" creationId="{9FF74F02-61A5-40DB-8409-D5CA18E6CDAC}"/>
          </ac:picMkLst>
        </pc:picChg>
        <pc:picChg chg="add del mod">
          <ac:chgData name="Pauline Smyth" userId="de5ce227-53e3-42c9-b7e0-2fb7785ba6f5" providerId="ADAL" clId="{60B9A4DC-767E-421F-81D4-A8BE950C0072}" dt="2022-03-30T14:03:18.641" v="14826" actId="478"/>
          <ac:picMkLst>
            <pc:docMk/>
            <pc:sldMk cId="2372410642" sldId="322"/>
            <ac:picMk id="2050" creationId="{83C3E0D2-D9B6-48F9-B457-ACD7AAAD6CD1}"/>
          </ac:picMkLst>
        </pc:picChg>
      </pc:sldChg>
      <pc:sldChg chg="modSp add mod">
        <pc:chgData name="Pauline Smyth" userId="de5ce227-53e3-42c9-b7e0-2fb7785ba6f5" providerId="ADAL" clId="{60B9A4DC-767E-421F-81D4-A8BE950C0072}" dt="2022-03-30T09:10:39.553" v="14111" actId="20577"/>
        <pc:sldMkLst>
          <pc:docMk/>
          <pc:sldMk cId="3317400912" sldId="323"/>
        </pc:sldMkLst>
        <pc:spChg chg="mod">
          <ac:chgData name="Pauline Smyth" userId="de5ce227-53e3-42c9-b7e0-2fb7785ba6f5" providerId="ADAL" clId="{60B9A4DC-767E-421F-81D4-A8BE950C0072}" dt="2022-03-30T09:10:39.553" v="14111" actId="20577"/>
          <ac:spMkLst>
            <pc:docMk/>
            <pc:sldMk cId="3317400912" sldId="323"/>
            <ac:spMk id="3" creationId="{A7D19C12-9AA9-41A0-B937-5A665974E9EE}"/>
          </ac:spMkLst>
        </pc:spChg>
      </pc:sldChg>
      <pc:sldChg chg="addSp delSp modSp add mod setBg">
        <pc:chgData name="Pauline Smyth" userId="de5ce227-53e3-42c9-b7e0-2fb7785ba6f5" providerId="ADAL" clId="{60B9A4DC-767E-421F-81D4-A8BE950C0072}" dt="2022-03-30T13:33:31.116" v="14371" actId="1076"/>
        <pc:sldMkLst>
          <pc:docMk/>
          <pc:sldMk cId="2348763815" sldId="324"/>
        </pc:sldMkLst>
        <pc:spChg chg="mod ord">
          <ac:chgData name="Pauline Smyth" userId="de5ce227-53e3-42c9-b7e0-2fb7785ba6f5" providerId="ADAL" clId="{60B9A4DC-767E-421F-81D4-A8BE950C0072}" dt="2022-03-30T13:33:18.364" v="14367" actId="26606"/>
          <ac:spMkLst>
            <pc:docMk/>
            <pc:sldMk cId="2348763815" sldId="324"/>
            <ac:spMk id="2" creationId="{DD8BA37A-1DBC-4328-9B11-357A23DE1300}"/>
          </ac:spMkLst>
        </pc:spChg>
        <pc:spChg chg="mod ord">
          <ac:chgData name="Pauline Smyth" userId="de5ce227-53e3-42c9-b7e0-2fb7785ba6f5" providerId="ADAL" clId="{60B9A4DC-767E-421F-81D4-A8BE950C0072}" dt="2022-03-30T13:33:18.364" v="14367" actId="26606"/>
          <ac:spMkLst>
            <pc:docMk/>
            <pc:sldMk cId="2348763815" sldId="324"/>
            <ac:spMk id="3" creationId="{A7D19C12-9AA9-41A0-B937-5A665974E9EE}"/>
          </ac:spMkLst>
        </pc:spChg>
        <pc:spChg chg="add del">
          <ac:chgData name="Pauline Smyth" userId="de5ce227-53e3-42c9-b7e0-2fb7785ba6f5" providerId="ADAL" clId="{60B9A4DC-767E-421F-81D4-A8BE950C0072}" dt="2022-03-30T13:33:18.364" v="14367" actId="26606"/>
          <ac:spMkLst>
            <pc:docMk/>
            <pc:sldMk cId="2348763815" sldId="324"/>
            <ac:spMk id="71" creationId="{987A0FBA-CC04-4256-A8EB-BB3C543E989C}"/>
          </ac:spMkLst>
        </pc:spChg>
        <pc:spChg chg="add del">
          <ac:chgData name="Pauline Smyth" userId="de5ce227-53e3-42c9-b7e0-2fb7785ba6f5" providerId="ADAL" clId="{60B9A4DC-767E-421F-81D4-A8BE950C0072}" dt="2022-03-30T13:33:18.364" v="14367" actId="26606"/>
          <ac:spMkLst>
            <pc:docMk/>
            <pc:sldMk cId="2348763815" sldId="324"/>
            <ac:spMk id="73" creationId="{3362A0EA-3E81-4464-94B8-70BE5870EDC0}"/>
          </ac:spMkLst>
        </pc:spChg>
        <pc:picChg chg="add mod">
          <ac:chgData name="Pauline Smyth" userId="de5ce227-53e3-42c9-b7e0-2fb7785ba6f5" providerId="ADAL" clId="{60B9A4DC-767E-421F-81D4-A8BE950C0072}" dt="2022-03-30T13:33:31.116" v="14371" actId="1076"/>
          <ac:picMkLst>
            <pc:docMk/>
            <pc:sldMk cId="2348763815" sldId="324"/>
            <ac:picMk id="1026" creationId="{A2625AA4-75B9-4EF8-903D-294E3DBB03E4}"/>
          </ac:picMkLst>
        </pc:picChg>
        <pc:picChg chg="add del mod">
          <ac:chgData name="Pauline Smyth" userId="de5ce227-53e3-42c9-b7e0-2fb7785ba6f5" providerId="ADAL" clId="{60B9A4DC-767E-421F-81D4-A8BE950C0072}" dt="2022-03-30T09:14:26.343" v="14355"/>
          <ac:picMkLst>
            <pc:docMk/>
            <pc:sldMk cId="2348763815" sldId="324"/>
            <ac:picMk id="2050" creationId="{A1E6405C-327B-43A8-A98C-8C8CCC7B036A}"/>
          </ac:picMkLst>
        </pc:picChg>
        <pc:picChg chg="add del mod">
          <ac:chgData name="Pauline Smyth" userId="de5ce227-53e3-42c9-b7e0-2fb7785ba6f5" providerId="ADAL" clId="{60B9A4DC-767E-421F-81D4-A8BE950C0072}" dt="2022-03-30T13:19:34.843" v="14362" actId="478"/>
          <ac:picMkLst>
            <pc:docMk/>
            <pc:sldMk cId="2348763815" sldId="324"/>
            <ac:picMk id="2052" creationId="{761F00DD-66CA-4375-B2FA-17CA83F361F6}"/>
          </ac:picMkLst>
        </pc:picChg>
      </pc:sldChg>
      <pc:sldChg chg="modSp add mod">
        <pc:chgData name="Pauline Smyth" userId="de5ce227-53e3-42c9-b7e0-2fb7785ba6f5" providerId="ADAL" clId="{60B9A4DC-767E-421F-81D4-A8BE950C0072}" dt="2022-03-30T21:58:10.511" v="16802" actId="20577"/>
        <pc:sldMkLst>
          <pc:docMk/>
          <pc:sldMk cId="3291624520" sldId="325"/>
        </pc:sldMkLst>
        <pc:spChg chg="mod">
          <ac:chgData name="Pauline Smyth" userId="de5ce227-53e3-42c9-b7e0-2fb7785ba6f5" providerId="ADAL" clId="{60B9A4DC-767E-421F-81D4-A8BE950C0072}" dt="2022-03-30T21:58:10.511" v="16802" actId="20577"/>
          <ac:spMkLst>
            <pc:docMk/>
            <pc:sldMk cId="3291624520" sldId="325"/>
            <ac:spMk id="2" creationId="{DD8BA37A-1DBC-4328-9B11-357A23DE1300}"/>
          </ac:spMkLst>
        </pc:spChg>
        <pc:spChg chg="mod">
          <ac:chgData name="Pauline Smyth" userId="de5ce227-53e3-42c9-b7e0-2fb7785ba6f5" providerId="ADAL" clId="{60B9A4DC-767E-421F-81D4-A8BE950C0072}" dt="2022-03-30T21:57:53.449" v="16776" actId="6549"/>
          <ac:spMkLst>
            <pc:docMk/>
            <pc:sldMk cId="3291624520" sldId="325"/>
            <ac:spMk id="3" creationId="{A7D19C12-9AA9-41A0-B937-5A665974E9EE}"/>
          </ac:spMkLst>
        </pc:spChg>
      </pc:sldChg>
      <pc:sldChg chg="addSp delSp modSp add mod">
        <pc:chgData name="Pauline Smyth" userId="de5ce227-53e3-42c9-b7e0-2fb7785ba6f5" providerId="ADAL" clId="{60B9A4DC-767E-421F-81D4-A8BE950C0072}" dt="2022-03-30T17:46:07.031" v="14893" actId="113"/>
        <pc:sldMkLst>
          <pc:docMk/>
          <pc:sldMk cId="3730886138" sldId="326"/>
        </pc:sldMkLst>
        <pc:spChg chg="mod">
          <ac:chgData name="Pauline Smyth" userId="de5ce227-53e3-42c9-b7e0-2fb7785ba6f5" providerId="ADAL" clId="{60B9A4DC-767E-421F-81D4-A8BE950C0072}" dt="2022-03-30T17:44:25.705" v="14838" actId="20577"/>
          <ac:spMkLst>
            <pc:docMk/>
            <pc:sldMk cId="3730886138" sldId="326"/>
            <ac:spMk id="2" creationId="{DD8BA37A-1DBC-4328-9B11-357A23DE1300}"/>
          </ac:spMkLst>
        </pc:spChg>
        <pc:spChg chg="mod">
          <ac:chgData name="Pauline Smyth" userId="de5ce227-53e3-42c9-b7e0-2fb7785ba6f5" providerId="ADAL" clId="{60B9A4DC-767E-421F-81D4-A8BE950C0072}" dt="2022-03-30T17:46:07.031" v="14893" actId="113"/>
          <ac:spMkLst>
            <pc:docMk/>
            <pc:sldMk cId="3730886138" sldId="326"/>
            <ac:spMk id="3" creationId="{A7D19C12-9AA9-41A0-B937-5A665974E9EE}"/>
          </ac:spMkLst>
        </pc:spChg>
        <pc:picChg chg="del">
          <ac:chgData name="Pauline Smyth" userId="de5ce227-53e3-42c9-b7e0-2fb7785ba6f5" providerId="ADAL" clId="{60B9A4DC-767E-421F-81D4-A8BE950C0072}" dt="2022-03-30T17:44:29.938" v="14839" actId="478"/>
          <ac:picMkLst>
            <pc:docMk/>
            <pc:sldMk cId="3730886138" sldId="326"/>
            <ac:picMk id="5" creationId="{9FF74F02-61A5-40DB-8409-D5CA18E6CDAC}"/>
          </ac:picMkLst>
        </pc:picChg>
        <pc:picChg chg="add mod">
          <ac:chgData name="Pauline Smyth" userId="de5ce227-53e3-42c9-b7e0-2fb7785ba6f5" providerId="ADAL" clId="{60B9A4DC-767E-421F-81D4-A8BE950C0072}" dt="2022-03-30T17:45:08.609" v="14842" actId="14100"/>
          <ac:picMkLst>
            <pc:docMk/>
            <pc:sldMk cId="3730886138" sldId="326"/>
            <ac:picMk id="6" creationId="{E3E5FB66-14D5-4F35-96AD-445CBBAE6A6A}"/>
          </ac:picMkLst>
        </pc:picChg>
      </pc:sldChg>
      <pc:sldChg chg="addSp delSp modSp add mod">
        <pc:chgData name="Pauline Smyth" userId="de5ce227-53e3-42c9-b7e0-2fb7785ba6f5" providerId="ADAL" clId="{60B9A4DC-767E-421F-81D4-A8BE950C0072}" dt="2022-03-30T17:54:18.212" v="15068" actId="20577"/>
        <pc:sldMkLst>
          <pc:docMk/>
          <pc:sldMk cId="4248612754" sldId="327"/>
        </pc:sldMkLst>
        <pc:spChg chg="mod">
          <ac:chgData name="Pauline Smyth" userId="de5ce227-53e3-42c9-b7e0-2fb7785ba6f5" providerId="ADAL" clId="{60B9A4DC-767E-421F-81D4-A8BE950C0072}" dt="2022-03-30T17:46:44.496" v="14901" actId="20577"/>
          <ac:spMkLst>
            <pc:docMk/>
            <pc:sldMk cId="4248612754" sldId="327"/>
            <ac:spMk id="2" creationId="{DD8BA37A-1DBC-4328-9B11-357A23DE1300}"/>
          </ac:spMkLst>
        </pc:spChg>
        <pc:spChg chg="mod">
          <ac:chgData name="Pauline Smyth" userId="de5ce227-53e3-42c9-b7e0-2fb7785ba6f5" providerId="ADAL" clId="{60B9A4DC-767E-421F-81D4-A8BE950C0072}" dt="2022-03-30T17:54:18.212" v="15068" actId="20577"/>
          <ac:spMkLst>
            <pc:docMk/>
            <pc:sldMk cId="4248612754" sldId="327"/>
            <ac:spMk id="3" creationId="{A7D19C12-9AA9-41A0-B937-5A665974E9EE}"/>
          </ac:spMkLst>
        </pc:spChg>
        <pc:picChg chg="add mod">
          <ac:chgData name="Pauline Smyth" userId="de5ce227-53e3-42c9-b7e0-2fb7785ba6f5" providerId="ADAL" clId="{60B9A4DC-767E-421F-81D4-A8BE950C0072}" dt="2022-03-30T17:51:05.973" v="14925" actId="14100"/>
          <ac:picMkLst>
            <pc:docMk/>
            <pc:sldMk cId="4248612754" sldId="327"/>
            <ac:picMk id="5" creationId="{B20A7617-8973-46A9-83A8-4C96B2F66FF4}"/>
          </ac:picMkLst>
        </pc:picChg>
        <pc:picChg chg="del">
          <ac:chgData name="Pauline Smyth" userId="de5ce227-53e3-42c9-b7e0-2fb7785ba6f5" providerId="ADAL" clId="{60B9A4DC-767E-421F-81D4-A8BE950C0072}" dt="2022-03-30T17:47:30.071" v="14919" actId="478"/>
          <ac:picMkLst>
            <pc:docMk/>
            <pc:sldMk cId="4248612754" sldId="327"/>
            <ac:picMk id="6" creationId="{E3E5FB66-14D5-4F35-96AD-445CBBAE6A6A}"/>
          </ac:picMkLst>
        </pc:picChg>
        <pc:picChg chg="add mod">
          <ac:chgData name="Pauline Smyth" userId="de5ce227-53e3-42c9-b7e0-2fb7785ba6f5" providerId="ADAL" clId="{60B9A4DC-767E-421F-81D4-A8BE950C0072}" dt="2022-03-30T17:51:01.228" v="14924" actId="14100"/>
          <ac:picMkLst>
            <pc:docMk/>
            <pc:sldMk cId="4248612754" sldId="327"/>
            <ac:picMk id="8" creationId="{AE05A81E-E2E1-43FB-BDAE-76D152FD8059}"/>
          </ac:picMkLst>
        </pc:picChg>
      </pc:sldChg>
      <pc:sldChg chg="addSp delSp modSp add mod ord">
        <pc:chgData name="Pauline Smyth" userId="de5ce227-53e3-42c9-b7e0-2fb7785ba6f5" providerId="ADAL" clId="{60B9A4DC-767E-421F-81D4-A8BE950C0072}" dt="2022-03-30T17:57:18.764" v="15225" actId="14100"/>
        <pc:sldMkLst>
          <pc:docMk/>
          <pc:sldMk cId="3448869299" sldId="328"/>
        </pc:sldMkLst>
        <pc:spChg chg="mod">
          <ac:chgData name="Pauline Smyth" userId="de5ce227-53e3-42c9-b7e0-2fb7785ba6f5" providerId="ADAL" clId="{60B9A4DC-767E-421F-81D4-A8BE950C0072}" dt="2022-03-30T17:51:23.954" v="14929" actId="20577"/>
          <ac:spMkLst>
            <pc:docMk/>
            <pc:sldMk cId="3448869299" sldId="328"/>
            <ac:spMk id="2" creationId="{DD8BA37A-1DBC-4328-9B11-357A23DE1300}"/>
          </ac:spMkLst>
        </pc:spChg>
        <pc:spChg chg="mod">
          <ac:chgData name="Pauline Smyth" userId="de5ce227-53e3-42c9-b7e0-2fb7785ba6f5" providerId="ADAL" clId="{60B9A4DC-767E-421F-81D4-A8BE950C0072}" dt="2022-03-30T17:56:29.820" v="15221" actId="113"/>
          <ac:spMkLst>
            <pc:docMk/>
            <pc:sldMk cId="3448869299" sldId="328"/>
            <ac:spMk id="3" creationId="{A7D19C12-9AA9-41A0-B937-5A665974E9EE}"/>
          </ac:spMkLst>
        </pc:spChg>
        <pc:picChg chg="del">
          <ac:chgData name="Pauline Smyth" userId="de5ce227-53e3-42c9-b7e0-2fb7785ba6f5" providerId="ADAL" clId="{60B9A4DC-767E-421F-81D4-A8BE950C0072}" dt="2022-03-30T17:52:01.424" v="14940" actId="478"/>
          <ac:picMkLst>
            <pc:docMk/>
            <pc:sldMk cId="3448869299" sldId="328"/>
            <ac:picMk id="5" creationId="{9FF74F02-61A5-40DB-8409-D5CA18E6CDAC}"/>
          </ac:picMkLst>
        </pc:picChg>
        <pc:picChg chg="add mod">
          <ac:chgData name="Pauline Smyth" userId="de5ce227-53e3-42c9-b7e0-2fb7785ba6f5" providerId="ADAL" clId="{60B9A4DC-767E-421F-81D4-A8BE950C0072}" dt="2022-03-30T17:57:18.764" v="15225" actId="14100"/>
          <ac:picMkLst>
            <pc:docMk/>
            <pc:sldMk cId="3448869299" sldId="328"/>
            <ac:picMk id="6" creationId="{A939E73F-1449-4492-9A58-FFE6C5BE4AFD}"/>
          </ac:picMkLst>
        </pc:picChg>
      </pc:sldChg>
      <pc:sldChg chg="addSp delSp modSp add mod">
        <pc:chgData name="Pauline Smyth" userId="de5ce227-53e3-42c9-b7e0-2fb7785ba6f5" providerId="ADAL" clId="{60B9A4DC-767E-421F-81D4-A8BE950C0072}" dt="2022-03-30T18:00:38.389" v="15250" actId="14100"/>
        <pc:sldMkLst>
          <pc:docMk/>
          <pc:sldMk cId="3690749793" sldId="329"/>
        </pc:sldMkLst>
        <pc:spChg chg="mod">
          <ac:chgData name="Pauline Smyth" userId="de5ce227-53e3-42c9-b7e0-2fb7785ba6f5" providerId="ADAL" clId="{60B9A4DC-767E-421F-81D4-A8BE950C0072}" dt="2022-03-30T17:59:00.410" v="15230" actId="113"/>
          <ac:spMkLst>
            <pc:docMk/>
            <pc:sldMk cId="3690749793" sldId="329"/>
            <ac:spMk id="2" creationId="{DD8BA37A-1DBC-4328-9B11-357A23DE1300}"/>
          </ac:spMkLst>
        </pc:spChg>
        <pc:spChg chg="mod">
          <ac:chgData name="Pauline Smyth" userId="de5ce227-53e3-42c9-b7e0-2fb7785ba6f5" providerId="ADAL" clId="{60B9A4DC-767E-421F-81D4-A8BE950C0072}" dt="2022-03-30T17:59:58.801" v="15247" actId="20577"/>
          <ac:spMkLst>
            <pc:docMk/>
            <pc:sldMk cId="3690749793" sldId="329"/>
            <ac:spMk id="3" creationId="{A7D19C12-9AA9-41A0-B937-5A665974E9EE}"/>
          </ac:spMkLst>
        </pc:spChg>
        <pc:picChg chg="add mod">
          <ac:chgData name="Pauline Smyth" userId="de5ce227-53e3-42c9-b7e0-2fb7785ba6f5" providerId="ADAL" clId="{60B9A4DC-767E-421F-81D4-A8BE950C0072}" dt="2022-03-30T18:00:38.389" v="15250" actId="14100"/>
          <ac:picMkLst>
            <pc:docMk/>
            <pc:sldMk cId="3690749793" sldId="329"/>
            <ac:picMk id="5" creationId="{82C29301-92DE-4310-BBD3-998876A06D2A}"/>
          </ac:picMkLst>
        </pc:picChg>
        <pc:picChg chg="del">
          <ac:chgData name="Pauline Smyth" userId="de5ce227-53e3-42c9-b7e0-2fb7785ba6f5" providerId="ADAL" clId="{60B9A4DC-767E-421F-81D4-A8BE950C0072}" dt="2022-03-30T17:59:01.704" v="15231" actId="478"/>
          <ac:picMkLst>
            <pc:docMk/>
            <pc:sldMk cId="3690749793" sldId="329"/>
            <ac:picMk id="6" creationId="{A939E73F-1449-4492-9A58-FFE6C5BE4AFD}"/>
          </ac:picMkLst>
        </pc:picChg>
      </pc:sldChg>
      <pc:sldChg chg="addSp delSp modSp add mod">
        <pc:chgData name="Pauline Smyth" userId="de5ce227-53e3-42c9-b7e0-2fb7785ba6f5" providerId="ADAL" clId="{60B9A4DC-767E-421F-81D4-A8BE950C0072}" dt="2022-03-30T18:55:52.666" v="15520" actId="1076"/>
        <pc:sldMkLst>
          <pc:docMk/>
          <pc:sldMk cId="1159567267" sldId="330"/>
        </pc:sldMkLst>
        <pc:spChg chg="mod">
          <ac:chgData name="Pauline Smyth" userId="de5ce227-53e3-42c9-b7e0-2fb7785ba6f5" providerId="ADAL" clId="{60B9A4DC-767E-421F-81D4-A8BE950C0072}" dt="2022-03-30T18:01:37.200" v="15272" actId="20577"/>
          <ac:spMkLst>
            <pc:docMk/>
            <pc:sldMk cId="1159567267" sldId="330"/>
            <ac:spMk id="2" creationId="{DD8BA37A-1DBC-4328-9B11-357A23DE1300}"/>
          </ac:spMkLst>
        </pc:spChg>
        <pc:spChg chg="mod">
          <ac:chgData name="Pauline Smyth" userId="de5ce227-53e3-42c9-b7e0-2fb7785ba6f5" providerId="ADAL" clId="{60B9A4DC-767E-421F-81D4-A8BE950C0072}" dt="2022-03-30T18:05:42.439" v="15518" actId="20577"/>
          <ac:spMkLst>
            <pc:docMk/>
            <pc:sldMk cId="1159567267" sldId="330"/>
            <ac:spMk id="3" creationId="{A7D19C12-9AA9-41A0-B937-5A665974E9EE}"/>
          </ac:spMkLst>
        </pc:spChg>
        <pc:picChg chg="del">
          <ac:chgData name="Pauline Smyth" userId="de5ce227-53e3-42c9-b7e0-2fb7785ba6f5" providerId="ADAL" clId="{60B9A4DC-767E-421F-81D4-A8BE950C0072}" dt="2022-03-30T18:01:53.295" v="15273" actId="478"/>
          <ac:picMkLst>
            <pc:docMk/>
            <pc:sldMk cId="1159567267" sldId="330"/>
            <ac:picMk id="5" creationId="{82C29301-92DE-4310-BBD3-998876A06D2A}"/>
          </ac:picMkLst>
        </pc:picChg>
        <pc:picChg chg="add mod">
          <ac:chgData name="Pauline Smyth" userId="de5ce227-53e3-42c9-b7e0-2fb7785ba6f5" providerId="ADAL" clId="{60B9A4DC-767E-421F-81D4-A8BE950C0072}" dt="2022-03-30T18:55:52.666" v="15520" actId="1076"/>
          <ac:picMkLst>
            <pc:docMk/>
            <pc:sldMk cId="1159567267" sldId="330"/>
            <ac:picMk id="6" creationId="{0066303E-9ED5-43C5-B0F9-6BB42A7F8E2F}"/>
          </ac:picMkLst>
        </pc:picChg>
      </pc:sldChg>
      <pc:sldChg chg="addSp delSp modSp add mod delAnim modAnim">
        <pc:chgData name="Pauline Smyth" userId="de5ce227-53e3-42c9-b7e0-2fb7785ba6f5" providerId="ADAL" clId="{60B9A4DC-767E-421F-81D4-A8BE950C0072}" dt="2022-03-30T21:27:17.284" v="16245" actId="20577"/>
        <pc:sldMkLst>
          <pc:docMk/>
          <pc:sldMk cId="1925159695" sldId="331"/>
        </pc:sldMkLst>
        <pc:spChg chg="mod">
          <ac:chgData name="Pauline Smyth" userId="de5ce227-53e3-42c9-b7e0-2fb7785ba6f5" providerId="ADAL" clId="{60B9A4DC-767E-421F-81D4-A8BE950C0072}" dt="2022-03-30T21:27:17.284" v="16245" actId="20577"/>
          <ac:spMkLst>
            <pc:docMk/>
            <pc:sldMk cId="1925159695" sldId="331"/>
            <ac:spMk id="3" creationId="{A7D19C12-9AA9-41A0-B937-5A665974E9EE}"/>
          </ac:spMkLst>
        </pc:spChg>
        <pc:picChg chg="add mod">
          <ac:chgData name="Pauline Smyth" userId="de5ce227-53e3-42c9-b7e0-2fb7785ba6f5" providerId="ADAL" clId="{60B9A4DC-767E-421F-81D4-A8BE950C0072}" dt="2022-03-30T19:05:00.204" v="15848" actId="1076"/>
          <ac:picMkLst>
            <pc:docMk/>
            <pc:sldMk cId="1925159695" sldId="331"/>
            <ac:picMk id="5" creationId="{C6C9B4D6-B1B3-4138-A993-79D877BACFB0}"/>
          </ac:picMkLst>
        </pc:picChg>
        <pc:picChg chg="del">
          <ac:chgData name="Pauline Smyth" userId="de5ce227-53e3-42c9-b7e0-2fb7785ba6f5" providerId="ADAL" clId="{60B9A4DC-767E-421F-81D4-A8BE950C0072}" dt="2022-03-30T18:57:31.477" v="15613" actId="478"/>
          <ac:picMkLst>
            <pc:docMk/>
            <pc:sldMk cId="1925159695" sldId="331"/>
            <ac:picMk id="6" creationId="{0066303E-9ED5-43C5-B0F9-6BB42A7F8E2F}"/>
          </ac:picMkLst>
        </pc:picChg>
        <pc:picChg chg="add mod">
          <ac:chgData name="Pauline Smyth" userId="de5ce227-53e3-42c9-b7e0-2fb7785ba6f5" providerId="ADAL" clId="{60B9A4DC-767E-421F-81D4-A8BE950C0072}" dt="2022-03-30T19:01:19.801" v="15689" actId="1076"/>
          <ac:picMkLst>
            <pc:docMk/>
            <pc:sldMk cId="1925159695" sldId="331"/>
            <ac:picMk id="8" creationId="{9F028413-E593-44CC-B87A-24046793DECE}"/>
          </ac:picMkLst>
        </pc:picChg>
        <pc:picChg chg="add del mod">
          <ac:chgData name="Pauline Smyth" userId="de5ce227-53e3-42c9-b7e0-2fb7785ba6f5" providerId="ADAL" clId="{60B9A4DC-767E-421F-81D4-A8BE950C0072}" dt="2022-03-30T19:08:10.348" v="15946" actId="478"/>
          <ac:picMkLst>
            <pc:docMk/>
            <pc:sldMk cId="1925159695" sldId="331"/>
            <ac:picMk id="10" creationId="{BD09B505-5287-4AE0-8923-C27F328CD585}"/>
          </ac:picMkLst>
        </pc:picChg>
        <pc:picChg chg="add del mod">
          <ac:chgData name="Pauline Smyth" userId="de5ce227-53e3-42c9-b7e0-2fb7785ba6f5" providerId="ADAL" clId="{60B9A4DC-767E-421F-81D4-A8BE950C0072}" dt="2022-03-30T19:08:08.593" v="15945" actId="478"/>
          <ac:picMkLst>
            <pc:docMk/>
            <pc:sldMk cId="1925159695" sldId="331"/>
            <ac:picMk id="12" creationId="{31CD4330-4D05-41AC-A22C-8B01AA7DD5CC}"/>
          </ac:picMkLst>
        </pc:picChg>
      </pc:sldChg>
      <pc:sldChg chg="delSp modSp add mod delAnim modAnim">
        <pc:chgData name="Pauline Smyth" userId="de5ce227-53e3-42c9-b7e0-2fb7785ba6f5" providerId="ADAL" clId="{60B9A4DC-767E-421F-81D4-A8BE950C0072}" dt="2022-03-30T21:27:39.123" v="16257" actId="20577"/>
        <pc:sldMkLst>
          <pc:docMk/>
          <pc:sldMk cId="3432929984" sldId="332"/>
        </pc:sldMkLst>
        <pc:spChg chg="mod">
          <ac:chgData name="Pauline Smyth" userId="de5ce227-53e3-42c9-b7e0-2fb7785ba6f5" providerId="ADAL" clId="{60B9A4DC-767E-421F-81D4-A8BE950C0072}" dt="2022-03-30T21:27:39.123" v="16257" actId="20577"/>
          <ac:spMkLst>
            <pc:docMk/>
            <pc:sldMk cId="3432929984" sldId="332"/>
            <ac:spMk id="3" creationId="{A7D19C12-9AA9-41A0-B937-5A665974E9EE}"/>
          </ac:spMkLst>
        </pc:spChg>
        <pc:picChg chg="del">
          <ac:chgData name="Pauline Smyth" userId="de5ce227-53e3-42c9-b7e0-2fb7785ba6f5" providerId="ADAL" clId="{60B9A4DC-767E-421F-81D4-A8BE950C0072}" dt="2022-03-30T19:09:59.387" v="15997" actId="478"/>
          <ac:picMkLst>
            <pc:docMk/>
            <pc:sldMk cId="3432929984" sldId="332"/>
            <ac:picMk id="8" creationId="{9F028413-E593-44CC-B87A-24046793DECE}"/>
          </ac:picMkLst>
        </pc:picChg>
        <pc:picChg chg="mod">
          <ac:chgData name="Pauline Smyth" userId="de5ce227-53e3-42c9-b7e0-2fb7785ba6f5" providerId="ADAL" clId="{60B9A4DC-767E-421F-81D4-A8BE950C0072}" dt="2022-03-30T19:10:03.137" v="15998" actId="1076"/>
          <ac:picMkLst>
            <pc:docMk/>
            <pc:sldMk cId="3432929984" sldId="332"/>
            <ac:picMk id="10" creationId="{BD09B505-5287-4AE0-8923-C27F328CD585}"/>
          </ac:picMkLst>
        </pc:picChg>
        <pc:picChg chg="del">
          <ac:chgData name="Pauline Smyth" userId="de5ce227-53e3-42c9-b7e0-2fb7785ba6f5" providerId="ADAL" clId="{60B9A4DC-767E-421F-81D4-A8BE950C0072}" dt="2022-03-30T19:09:26.793" v="15988" actId="478"/>
          <ac:picMkLst>
            <pc:docMk/>
            <pc:sldMk cId="3432929984" sldId="332"/>
            <ac:picMk id="12" creationId="{31CD4330-4D05-41AC-A22C-8B01AA7DD5CC}"/>
          </ac:picMkLst>
        </pc:picChg>
      </pc:sldChg>
      <pc:sldChg chg="delSp modSp add mod delAnim modAnim">
        <pc:chgData name="Pauline Smyth" userId="de5ce227-53e3-42c9-b7e0-2fb7785ba6f5" providerId="ADAL" clId="{60B9A4DC-767E-421F-81D4-A8BE950C0072}" dt="2022-03-30T21:27:49.178" v="16263" actId="20577"/>
        <pc:sldMkLst>
          <pc:docMk/>
          <pc:sldMk cId="819886305" sldId="333"/>
        </pc:sldMkLst>
        <pc:spChg chg="mod">
          <ac:chgData name="Pauline Smyth" userId="de5ce227-53e3-42c9-b7e0-2fb7785ba6f5" providerId="ADAL" clId="{60B9A4DC-767E-421F-81D4-A8BE950C0072}" dt="2022-03-30T21:27:49.178" v="16263" actId="20577"/>
          <ac:spMkLst>
            <pc:docMk/>
            <pc:sldMk cId="819886305" sldId="333"/>
            <ac:spMk id="3" creationId="{A7D19C12-9AA9-41A0-B937-5A665974E9EE}"/>
          </ac:spMkLst>
        </pc:spChg>
        <pc:picChg chg="del">
          <ac:chgData name="Pauline Smyth" userId="de5ce227-53e3-42c9-b7e0-2fb7785ba6f5" providerId="ADAL" clId="{60B9A4DC-767E-421F-81D4-A8BE950C0072}" dt="2022-03-30T19:09:49.850" v="15994" actId="478"/>
          <ac:picMkLst>
            <pc:docMk/>
            <pc:sldMk cId="819886305" sldId="333"/>
            <ac:picMk id="8" creationId="{9F028413-E593-44CC-B87A-24046793DECE}"/>
          </ac:picMkLst>
        </pc:picChg>
        <pc:picChg chg="del">
          <ac:chgData name="Pauline Smyth" userId="de5ce227-53e3-42c9-b7e0-2fb7785ba6f5" providerId="ADAL" clId="{60B9A4DC-767E-421F-81D4-A8BE950C0072}" dt="2022-03-30T19:09:47.545" v="15993" actId="478"/>
          <ac:picMkLst>
            <pc:docMk/>
            <pc:sldMk cId="819886305" sldId="333"/>
            <ac:picMk id="10" creationId="{BD09B505-5287-4AE0-8923-C27F328CD585}"/>
          </ac:picMkLst>
        </pc:picChg>
        <pc:picChg chg="mod">
          <ac:chgData name="Pauline Smyth" userId="de5ce227-53e3-42c9-b7e0-2fb7785ba6f5" providerId="ADAL" clId="{60B9A4DC-767E-421F-81D4-A8BE950C0072}" dt="2022-03-30T19:09:52.688" v="15995" actId="1076"/>
          <ac:picMkLst>
            <pc:docMk/>
            <pc:sldMk cId="819886305" sldId="333"/>
            <ac:picMk id="12" creationId="{31CD4330-4D05-41AC-A22C-8B01AA7DD5CC}"/>
          </ac:picMkLst>
        </pc:picChg>
      </pc:sldChg>
      <pc:sldChg chg="addSp delSp modSp add mod modAnim">
        <pc:chgData name="Pauline Smyth" userId="de5ce227-53e3-42c9-b7e0-2fb7785ba6f5" providerId="ADAL" clId="{60B9A4DC-767E-421F-81D4-A8BE950C0072}" dt="2022-03-30T21:28:09.158" v="16266" actId="20577"/>
        <pc:sldMkLst>
          <pc:docMk/>
          <pc:sldMk cId="674763260" sldId="334"/>
        </pc:sldMkLst>
        <pc:spChg chg="mod">
          <ac:chgData name="Pauline Smyth" userId="de5ce227-53e3-42c9-b7e0-2fb7785ba6f5" providerId="ADAL" clId="{60B9A4DC-767E-421F-81D4-A8BE950C0072}" dt="2022-03-30T21:28:09.158" v="16266" actId="20577"/>
          <ac:spMkLst>
            <pc:docMk/>
            <pc:sldMk cId="674763260" sldId="334"/>
            <ac:spMk id="3" creationId="{A7D19C12-9AA9-41A0-B937-5A665974E9EE}"/>
          </ac:spMkLst>
        </pc:spChg>
        <pc:picChg chg="add mod">
          <ac:chgData name="Pauline Smyth" userId="de5ce227-53e3-42c9-b7e0-2fb7785ba6f5" providerId="ADAL" clId="{60B9A4DC-767E-421F-81D4-A8BE950C0072}" dt="2022-03-30T19:12:40.834" v="16075" actId="1076"/>
          <ac:picMkLst>
            <pc:docMk/>
            <pc:sldMk cId="674763260" sldId="334"/>
            <ac:picMk id="6" creationId="{C36DA3A3-CE90-4517-9511-CF32D1752326}"/>
          </ac:picMkLst>
        </pc:picChg>
        <pc:picChg chg="del">
          <ac:chgData name="Pauline Smyth" userId="de5ce227-53e3-42c9-b7e0-2fb7785ba6f5" providerId="ADAL" clId="{60B9A4DC-767E-421F-81D4-A8BE950C0072}" dt="2022-03-30T19:11:46.003" v="16071" actId="478"/>
          <ac:picMkLst>
            <pc:docMk/>
            <pc:sldMk cId="674763260" sldId="334"/>
            <ac:picMk id="12" creationId="{31CD4330-4D05-41AC-A22C-8B01AA7DD5CC}"/>
          </ac:picMkLst>
        </pc:picChg>
      </pc:sldChg>
      <pc:sldChg chg="addSp delSp modSp add mod modAnim">
        <pc:chgData name="Pauline Smyth" userId="de5ce227-53e3-42c9-b7e0-2fb7785ba6f5" providerId="ADAL" clId="{60B9A4DC-767E-421F-81D4-A8BE950C0072}" dt="2022-03-30T21:37:52.500" v="16512" actId="21"/>
        <pc:sldMkLst>
          <pc:docMk/>
          <pc:sldMk cId="674938780" sldId="335"/>
        </pc:sldMkLst>
        <pc:spChg chg="mod">
          <ac:chgData name="Pauline Smyth" userId="de5ce227-53e3-42c9-b7e0-2fb7785ba6f5" providerId="ADAL" clId="{60B9A4DC-767E-421F-81D4-A8BE950C0072}" dt="2022-03-30T19:13:25.433" v="16120" actId="20577"/>
          <ac:spMkLst>
            <pc:docMk/>
            <pc:sldMk cId="674938780" sldId="335"/>
            <ac:spMk id="2" creationId="{DD8BA37A-1DBC-4328-9B11-357A23DE1300}"/>
          </ac:spMkLst>
        </pc:spChg>
        <pc:spChg chg="mod">
          <ac:chgData name="Pauline Smyth" userId="de5ce227-53e3-42c9-b7e0-2fb7785ba6f5" providerId="ADAL" clId="{60B9A4DC-767E-421F-81D4-A8BE950C0072}" dt="2022-03-30T21:33:22.399" v="16503" actId="313"/>
          <ac:spMkLst>
            <pc:docMk/>
            <pc:sldMk cId="674938780" sldId="335"/>
            <ac:spMk id="3" creationId="{A7D19C12-9AA9-41A0-B937-5A665974E9EE}"/>
          </ac:spMkLst>
        </pc:spChg>
        <pc:picChg chg="del">
          <ac:chgData name="Pauline Smyth" userId="de5ce227-53e3-42c9-b7e0-2fb7785ba6f5" providerId="ADAL" clId="{60B9A4DC-767E-421F-81D4-A8BE950C0072}" dt="2022-03-30T19:13:37.632" v="16122" actId="478"/>
          <ac:picMkLst>
            <pc:docMk/>
            <pc:sldMk cId="674938780" sldId="335"/>
            <ac:picMk id="5" creationId="{C6C9B4D6-B1B3-4138-A993-79D877BACFB0}"/>
          </ac:picMkLst>
        </pc:picChg>
        <pc:picChg chg="del">
          <ac:chgData name="Pauline Smyth" userId="de5ce227-53e3-42c9-b7e0-2fb7785ba6f5" providerId="ADAL" clId="{60B9A4DC-767E-421F-81D4-A8BE950C0072}" dt="2022-03-30T19:13:39.354" v="16123" actId="478"/>
          <ac:picMkLst>
            <pc:docMk/>
            <pc:sldMk cId="674938780" sldId="335"/>
            <ac:picMk id="6" creationId="{C36DA3A3-CE90-4517-9511-CF32D1752326}"/>
          </ac:picMkLst>
        </pc:picChg>
        <pc:picChg chg="add del mod">
          <ac:chgData name="Pauline Smyth" userId="de5ce227-53e3-42c9-b7e0-2fb7785ba6f5" providerId="ADAL" clId="{60B9A4DC-767E-421F-81D4-A8BE950C0072}" dt="2022-03-30T21:37:52.500" v="16512" actId="21"/>
          <ac:picMkLst>
            <pc:docMk/>
            <pc:sldMk cId="674938780" sldId="335"/>
            <ac:picMk id="7" creationId="{2A458B74-F2DA-4451-A12A-416126907239}"/>
          </ac:picMkLst>
        </pc:picChg>
      </pc:sldChg>
      <pc:sldChg chg="addSp delSp modSp add mod">
        <pc:chgData name="Pauline Smyth" userId="de5ce227-53e3-42c9-b7e0-2fb7785ba6f5" providerId="ADAL" clId="{60B9A4DC-767E-421F-81D4-A8BE950C0072}" dt="2022-03-30T21:38:42.834" v="16546" actId="1076"/>
        <pc:sldMkLst>
          <pc:docMk/>
          <pc:sldMk cId="287460234" sldId="336"/>
        </pc:sldMkLst>
        <pc:spChg chg="mod">
          <ac:chgData name="Pauline Smyth" userId="de5ce227-53e3-42c9-b7e0-2fb7785ba6f5" providerId="ADAL" clId="{60B9A4DC-767E-421F-81D4-A8BE950C0072}" dt="2022-03-30T21:38:35.849" v="16544" actId="20577"/>
          <ac:spMkLst>
            <pc:docMk/>
            <pc:sldMk cId="287460234" sldId="336"/>
            <ac:spMk id="3" creationId="{A7D19C12-9AA9-41A0-B937-5A665974E9EE}"/>
          </ac:spMkLst>
        </pc:spChg>
        <pc:picChg chg="add del mod">
          <ac:chgData name="Pauline Smyth" userId="de5ce227-53e3-42c9-b7e0-2fb7785ba6f5" providerId="ADAL" clId="{60B9A4DC-767E-421F-81D4-A8BE950C0072}" dt="2022-03-30T21:37:30.674" v="16509" actId="21"/>
          <ac:picMkLst>
            <pc:docMk/>
            <pc:sldMk cId="287460234" sldId="336"/>
            <ac:picMk id="5" creationId="{06B07332-4B1B-4174-BCB5-B7B3DAD1AFBB}"/>
          </ac:picMkLst>
        </pc:picChg>
        <pc:picChg chg="add mod">
          <ac:chgData name="Pauline Smyth" userId="de5ce227-53e3-42c9-b7e0-2fb7785ba6f5" providerId="ADAL" clId="{60B9A4DC-767E-421F-81D4-A8BE950C0072}" dt="2022-03-30T21:38:42.834" v="16546" actId="1076"/>
          <ac:picMkLst>
            <pc:docMk/>
            <pc:sldMk cId="287460234" sldId="336"/>
            <ac:picMk id="6" creationId="{3AEB1A78-2023-4C45-9B9C-DC40B7DE9F61}"/>
          </ac:picMkLst>
        </pc:picChg>
      </pc:sldChg>
      <pc:sldChg chg="addSp delSp modSp add mod">
        <pc:chgData name="Pauline Smyth" userId="de5ce227-53e3-42c9-b7e0-2fb7785ba6f5" providerId="ADAL" clId="{60B9A4DC-767E-421F-81D4-A8BE950C0072}" dt="2022-03-30T21:57:43.433" v="16775" actId="1076"/>
        <pc:sldMkLst>
          <pc:docMk/>
          <pc:sldMk cId="2804539904" sldId="337"/>
        </pc:sldMkLst>
        <pc:spChg chg="mod">
          <ac:chgData name="Pauline Smyth" userId="de5ce227-53e3-42c9-b7e0-2fb7785ba6f5" providerId="ADAL" clId="{60B9A4DC-767E-421F-81D4-A8BE950C0072}" dt="2022-03-30T21:52:47.536" v="16771" actId="6549"/>
          <ac:spMkLst>
            <pc:docMk/>
            <pc:sldMk cId="2804539904" sldId="337"/>
            <ac:spMk id="3" creationId="{A7D19C12-9AA9-41A0-B937-5A665974E9EE}"/>
          </ac:spMkLst>
        </pc:spChg>
        <pc:picChg chg="add mod">
          <ac:chgData name="Pauline Smyth" userId="de5ce227-53e3-42c9-b7e0-2fb7785ba6f5" providerId="ADAL" clId="{60B9A4DC-767E-421F-81D4-A8BE950C0072}" dt="2022-03-30T21:57:43.433" v="16775" actId="1076"/>
          <ac:picMkLst>
            <pc:docMk/>
            <pc:sldMk cId="2804539904" sldId="337"/>
            <ac:picMk id="5" creationId="{C8A95854-F4EC-43C3-9B6A-7DD05CB30F54}"/>
          </ac:picMkLst>
        </pc:picChg>
        <pc:picChg chg="del mod">
          <ac:chgData name="Pauline Smyth" userId="de5ce227-53e3-42c9-b7e0-2fb7785ba6f5" providerId="ADAL" clId="{60B9A4DC-767E-421F-81D4-A8BE950C0072}" dt="2022-03-30T21:52:42.712" v="16768" actId="478"/>
          <ac:picMkLst>
            <pc:docMk/>
            <pc:sldMk cId="2804539904" sldId="337"/>
            <ac:picMk id="6" creationId="{3AEB1A78-2023-4C45-9B9C-DC40B7DE9F61}"/>
          </ac:picMkLst>
        </pc:picChg>
      </pc:sldChg>
      <pc:sldChg chg="addSp delSp modSp add mod">
        <pc:chgData name="Pauline Smyth" userId="de5ce227-53e3-42c9-b7e0-2fb7785ba6f5" providerId="ADAL" clId="{60B9A4DC-767E-421F-81D4-A8BE950C0072}" dt="2022-03-30T22:13:26.680" v="16810" actId="14100"/>
        <pc:sldMkLst>
          <pc:docMk/>
          <pc:sldMk cId="1622019006" sldId="338"/>
        </pc:sldMkLst>
        <pc:spChg chg="del">
          <ac:chgData name="Pauline Smyth" userId="de5ce227-53e3-42c9-b7e0-2fb7785ba6f5" providerId="ADAL" clId="{60B9A4DC-767E-421F-81D4-A8BE950C0072}" dt="2022-03-30T22:13:04.037" v="16804" actId="478"/>
          <ac:spMkLst>
            <pc:docMk/>
            <pc:sldMk cId="1622019006" sldId="338"/>
            <ac:spMk id="3" creationId="{A7D19C12-9AA9-41A0-B937-5A665974E9EE}"/>
          </ac:spMkLst>
        </pc:spChg>
        <pc:spChg chg="add del mod">
          <ac:chgData name="Pauline Smyth" userId="de5ce227-53e3-42c9-b7e0-2fb7785ba6f5" providerId="ADAL" clId="{60B9A4DC-767E-421F-81D4-A8BE950C0072}" dt="2022-03-30T22:13:16.552" v="16806" actId="478"/>
          <ac:spMkLst>
            <pc:docMk/>
            <pc:sldMk cId="1622019006" sldId="338"/>
            <ac:spMk id="6" creationId="{45CAD078-81D1-40EF-B42B-91DA64158B1B}"/>
          </ac:spMkLst>
        </pc:spChg>
        <pc:picChg chg="del">
          <ac:chgData name="Pauline Smyth" userId="de5ce227-53e3-42c9-b7e0-2fb7785ba6f5" providerId="ADAL" clId="{60B9A4DC-767E-421F-81D4-A8BE950C0072}" dt="2022-03-30T22:13:13.097" v="16805" actId="478"/>
          <ac:picMkLst>
            <pc:docMk/>
            <pc:sldMk cId="1622019006" sldId="338"/>
            <ac:picMk id="5" creationId="{C8A95854-F4EC-43C3-9B6A-7DD05CB30F54}"/>
          </ac:picMkLst>
        </pc:picChg>
        <pc:picChg chg="add mod">
          <ac:chgData name="Pauline Smyth" userId="de5ce227-53e3-42c9-b7e0-2fb7785ba6f5" providerId="ADAL" clId="{60B9A4DC-767E-421F-81D4-A8BE950C0072}" dt="2022-03-30T22:13:26.680" v="16810" actId="14100"/>
          <ac:picMkLst>
            <pc:docMk/>
            <pc:sldMk cId="1622019006" sldId="338"/>
            <ac:picMk id="8" creationId="{6A44157B-1EE1-409C-B92E-17F54BFF5803}"/>
          </ac:picMkLst>
        </pc:picChg>
      </pc:sldChg>
      <pc:sldChg chg="addSp delSp modSp add mod">
        <pc:chgData name="Pauline Smyth" userId="de5ce227-53e3-42c9-b7e0-2fb7785ba6f5" providerId="ADAL" clId="{60B9A4DC-767E-421F-81D4-A8BE950C0072}" dt="2022-03-30T22:28:57.641" v="16817" actId="22"/>
        <pc:sldMkLst>
          <pc:docMk/>
          <pc:sldMk cId="2865488786" sldId="339"/>
        </pc:sldMkLst>
        <pc:picChg chg="add del mod">
          <ac:chgData name="Pauline Smyth" userId="de5ce227-53e3-42c9-b7e0-2fb7785ba6f5" providerId="ADAL" clId="{60B9A4DC-767E-421F-81D4-A8BE950C0072}" dt="2022-03-30T22:28:13.082" v="16816" actId="478"/>
          <ac:picMkLst>
            <pc:docMk/>
            <pc:sldMk cId="2865488786" sldId="339"/>
            <ac:picMk id="4" creationId="{60AE0BC6-B354-4913-AA65-5D10A5E078A8}"/>
          </ac:picMkLst>
        </pc:picChg>
        <pc:picChg chg="add">
          <ac:chgData name="Pauline Smyth" userId="de5ce227-53e3-42c9-b7e0-2fb7785ba6f5" providerId="ADAL" clId="{60B9A4DC-767E-421F-81D4-A8BE950C0072}" dt="2022-03-30T22:28:57.641" v="16817" actId="22"/>
          <ac:picMkLst>
            <pc:docMk/>
            <pc:sldMk cId="2865488786" sldId="339"/>
            <ac:picMk id="6" creationId="{41416A82-94DD-49EC-BE78-FB40AFA10FD7}"/>
          </ac:picMkLst>
        </pc:picChg>
        <pc:picChg chg="del">
          <ac:chgData name="Pauline Smyth" userId="de5ce227-53e3-42c9-b7e0-2fb7785ba6f5" providerId="ADAL" clId="{60B9A4DC-767E-421F-81D4-A8BE950C0072}" dt="2022-03-30T22:28:04.281" v="16812" actId="478"/>
          <ac:picMkLst>
            <pc:docMk/>
            <pc:sldMk cId="2865488786" sldId="339"/>
            <ac:picMk id="8" creationId="{6A44157B-1EE1-409C-B92E-17F54BFF5803}"/>
          </ac:picMkLst>
        </pc:picChg>
      </pc:sldChg>
      <pc:sldChg chg="add del">
        <pc:chgData name="Pauline Smyth" userId="de5ce227-53e3-42c9-b7e0-2fb7785ba6f5" providerId="ADAL" clId="{60B9A4DC-767E-421F-81D4-A8BE950C0072}" dt="2022-04-07T08:00:56.481" v="18583" actId="47"/>
        <pc:sldMkLst>
          <pc:docMk/>
          <pc:sldMk cId="1229772175" sldId="340"/>
        </pc:sldMkLst>
      </pc:sldChg>
      <pc:sldChg chg="addSp delSp modSp add mod">
        <pc:chgData name="Pauline Smyth" userId="de5ce227-53e3-42c9-b7e0-2fb7785ba6f5" providerId="ADAL" clId="{60B9A4DC-767E-421F-81D4-A8BE950C0072}" dt="2022-03-30T22:32:54.728" v="16823" actId="14100"/>
        <pc:sldMkLst>
          <pc:docMk/>
          <pc:sldMk cId="2925002298" sldId="341"/>
        </pc:sldMkLst>
        <pc:picChg chg="add mod">
          <ac:chgData name="Pauline Smyth" userId="de5ce227-53e3-42c9-b7e0-2fb7785ba6f5" providerId="ADAL" clId="{60B9A4DC-767E-421F-81D4-A8BE950C0072}" dt="2022-03-30T22:32:54.728" v="16823" actId="14100"/>
          <ac:picMkLst>
            <pc:docMk/>
            <pc:sldMk cId="2925002298" sldId="341"/>
            <ac:picMk id="4" creationId="{B8C741DF-5D7A-4868-B16D-1B6B3E40A66E}"/>
          </ac:picMkLst>
        </pc:picChg>
        <pc:picChg chg="del">
          <ac:chgData name="Pauline Smyth" userId="de5ce227-53e3-42c9-b7e0-2fb7785ba6f5" providerId="ADAL" clId="{60B9A4DC-767E-421F-81D4-A8BE950C0072}" dt="2022-03-30T22:32:46.692" v="16820" actId="478"/>
          <ac:picMkLst>
            <pc:docMk/>
            <pc:sldMk cId="2925002298" sldId="341"/>
            <ac:picMk id="6" creationId="{41416A82-94DD-49EC-BE78-FB40AFA10FD7}"/>
          </ac:picMkLst>
        </pc:picChg>
      </pc:sldChg>
      <pc:sldChg chg="addSp delSp modSp add mod">
        <pc:chgData name="Pauline Smyth" userId="de5ce227-53e3-42c9-b7e0-2fb7785ba6f5" providerId="ADAL" clId="{60B9A4DC-767E-421F-81D4-A8BE950C0072}" dt="2022-03-30T22:33:56.045" v="16827" actId="1076"/>
        <pc:sldMkLst>
          <pc:docMk/>
          <pc:sldMk cId="1549703972" sldId="342"/>
        </pc:sldMkLst>
        <pc:picChg chg="del">
          <ac:chgData name="Pauline Smyth" userId="de5ce227-53e3-42c9-b7e0-2fb7785ba6f5" providerId="ADAL" clId="{60B9A4DC-767E-421F-81D4-A8BE950C0072}" dt="2022-03-30T22:33:23.823" v="16825" actId="478"/>
          <ac:picMkLst>
            <pc:docMk/>
            <pc:sldMk cId="1549703972" sldId="342"/>
            <ac:picMk id="4" creationId="{B8C741DF-5D7A-4868-B16D-1B6B3E40A66E}"/>
          </ac:picMkLst>
        </pc:picChg>
        <pc:picChg chg="add mod">
          <ac:chgData name="Pauline Smyth" userId="de5ce227-53e3-42c9-b7e0-2fb7785ba6f5" providerId="ADAL" clId="{60B9A4DC-767E-421F-81D4-A8BE950C0072}" dt="2022-03-30T22:33:56.045" v="16827" actId="1076"/>
          <ac:picMkLst>
            <pc:docMk/>
            <pc:sldMk cId="1549703972" sldId="342"/>
            <ac:picMk id="5" creationId="{A68A51B6-235A-4CB3-B4F5-6C540F2667B0}"/>
          </ac:picMkLst>
        </pc:picChg>
      </pc:sldChg>
      <pc:sldChg chg="modSp add mod ord">
        <pc:chgData name="Pauline Smyth" userId="de5ce227-53e3-42c9-b7e0-2fb7785ba6f5" providerId="ADAL" clId="{60B9A4DC-767E-421F-81D4-A8BE950C0072}" dt="2022-04-05T21:37:03.179" v="17369" actId="1076"/>
        <pc:sldMkLst>
          <pc:docMk/>
          <pc:sldMk cId="2243083734" sldId="343"/>
        </pc:sldMkLst>
        <pc:spChg chg="mod">
          <ac:chgData name="Pauline Smyth" userId="de5ce227-53e3-42c9-b7e0-2fb7785ba6f5" providerId="ADAL" clId="{60B9A4DC-767E-421F-81D4-A8BE950C0072}" dt="2022-04-05T14:49:16.602" v="16846" actId="20577"/>
          <ac:spMkLst>
            <pc:docMk/>
            <pc:sldMk cId="2243083734" sldId="343"/>
            <ac:spMk id="2" creationId="{DD8BA37A-1DBC-4328-9B11-357A23DE1300}"/>
          </ac:spMkLst>
        </pc:spChg>
        <pc:spChg chg="mod">
          <ac:chgData name="Pauline Smyth" userId="de5ce227-53e3-42c9-b7e0-2fb7785ba6f5" providerId="ADAL" clId="{60B9A4DC-767E-421F-81D4-A8BE950C0072}" dt="2022-04-05T21:37:03.179" v="17369" actId="1076"/>
          <ac:spMkLst>
            <pc:docMk/>
            <pc:sldMk cId="2243083734" sldId="343"/>
            <ac:spMk id="3" creationId="{A7D19C12-9AA9-41A0-B937-5A665974E9EE}"/>
          </ac:spMkLst>
        </pc:spChg>
      </pc:sldChg>
      <pc:sldChg chg="modSp add del mod">
        <pc:chgData name="Pauline Smyth" userId="de5ce227-53e3-42c9-b7e0-2fb7785ba6f5" providerId="ADAL" clId="{60B9A4DC-767E-421F-81D4-A8BE950C0072}" dt="2022-04-25T10:33:38.474" v="19505" actId="47"/>
        <pc:sldMkLst>
          <pc:docMk/>
          <pc:sldMk cId="1276207188" sldId="344"/>
        </pc:sldMkLst>
        <pc:spChg chg="mod">
          <ac:chgData name="Pauline Smyth" userId="de5ce227-53e3-42c9-b7e0-2fb7785ba6f5" providerId="ADAL" clId="{60B9A4DC-767E-421F-81D4-A8BE950C0072}" dt="2022-04-05T14:49:44.933" v="16859" actId="20577"/>
          <ac:spMkLst>
            <pc:docMk/>
            <pc:sldMk cId="1276207188" sldId="344"/>
            <ac:spMk id="2" creationId="{DD8BA37A-1DBC-4328-9B11-357A23DE1300}"/>
          </ac:spMkLst>
        </pc:spChg>
      </pc:sldChg>
      <pc:sldChg chg="modSp add del mod">
        <pc:chgData name="Pauline Smyth" userId="de5ce227-53e3-42c9-b7e0-2fb7785ba6f5" providerId="ADAL" clId="{60B9A4DC-767E-421F-81D4-A8BE950C0072}" dt="2022-04-25T10:33:38.893" v="19506" actId="47"/>
        <pc:sldMkLst>
          <pc:docMk/>
          <pc:sldMk cId="3306812058" sldId="345"/>
        </pc:sldMkLst>
        <pc:spChg chg="mod">
          <ac:chgData name="Pauline Smyth" userId="de5ce227-53e3-42c9-b7e0-2fb7785ba6f5" providerId="ADAL" clId="{60B9A4DC-767E-421F-81D4-A8BE950C0072}" dt="2022-04-05T14:50:04.496" v="16874" actId="20577"/>
          <ac:spMkLst>
            <pc:docMk/>
            <pc:sldMk cId="3306812058" sldId="345"/>
            <ac:spMk id="2" creationId="{DD8BA37A-1DBC-4328-9B11-357A23DE1300}"/>
          </ac:spMkLst>
        </pc:spChg>
      </pc:sldChg>
      <pc:sldChg chg="modSp add del mod">
        <pc:chgData name="Pauline Smyth" userId="de5ce227-53e3-42c9-b7e0-2fb7785ba6f5" providerId="ADAL" clId="{60B9A4DC-767E-421F-81D4-A8BE950C0072}" dt="2022-04-25T10:33:39.170" v="19507" actId="47"/>
        <pc:sldMkLst>
          <pc:docMk/>
          <pc:sldMk cId="2721062780" sldId="346"/>
        </pc:sldMkLst>
        <pc:spChg chg="mod">
          <ac:chgData name="Pauline Smyth" userId="de5ce227-53e3-42c9-b7e0-2fb7785ba6f5" providerId="ADAL" clId="{60B9A4DC-767E-421F-81D4-A8BE950C0072}" dt="2022-04-05T14:50:28.018" v="16898" actId="20577"/>
          <ac:spMkLst>
            <pc:docMk/>
            <pc:sldMk cId="2721062780" sldId="346"/>
            <ac:spMk id="2" creationId="{DD8BA37A-1DBC-4328-9B11-357A23DE1300}"/>
          </ac:spMkLst>
        </pc:spChg>
      </pc:sldChg>
      <pc:sldChg chg="modSp add del mod">
        <pc:chgData name="Pauline Smyth" userId="de5ce227-53e3-42c9-b7e0-2fb7785ba6f5" providerId="ADAL" clId="{60B9A4DC-767E-421F-81D4-A8BE950C0072}" dt="2022-04-25T10:33:39.424" v="19508" actId="47"/>
        <pc:sldMkLst>
          <pc:docMk/>
          <pc:sldMk cId="1121211520" sldId="347"/>
        </pc:sldMkLst>
        <pc:spChg chg="mod">
          <ac:chgData name="Pauline Smyth" userId="de5ce227-53e3-42c9-b7e0-2fb7785ba6f5" providerId="ADAL" clId="{60B9A4DC-767E-421F-81D4-A8BE950C0072}" dt="2022-04-05T14:51:00.734" v="16922" actId="20577"/>
          <ac:spMkLst>
            <pc:docMk/>
            <pc:sldMk cId="1121211520" sldId="347"/>
            <ac:spMk id="2" creationId="{DD8BA37A-1DBC-4328-9B11-357A23DE1300}"/>
          </ac:spMkLst>
        </pc:spChg>
      </pc:sldChg>
      <pc:sldChg chg="modSp add del mod">
        <pc:chgData name="Pauline Smyth" userId="de5ce227-53e3-42c9-b7e0-2fb7785ba6f5" providerId="ADAL" clId="{60B9A4DC-767E-421F-81D4-A8BE950C0072}" dt="2022-04-25T10:33:39.770" v="19509" actId="47"/>
        <pc:sldMkLst>
          <pc:docMk/>
          <pc:sldMk cId="1823917139" sldId="348"/>
        </pc:sldMkLst>
        <pc:spChg chg="mod">
          <ac:chgData name="Pauline Smyth" userId="de5ce227-53e3-42c9-b7e0-2fb7785ba6f5" providerId="ADAL" clId="{60B9A4DC-767E-421F-81D4-A8BE950C0072}" dt="2022-04-05T14:51:32.854" v="16939" actId="20577"/>
          <ac:spMkLst>
            <pc:docMk/>
            <pc:sldMk cId="1823917139" sldId="348"/>
            <ac:spMk id="2" creationId="{DD8BA37A-1DBC-4328-9B11-357A23DE1300}"/>
          </ac:spMkLst>
        </pc:spChg>
      </pc:sldChg>
      <pc:sldChg chg="modSp add del mod">
        <pc:chgData name="Pauline Smyth" userId="de5ce227-53e3-42c9-b7e0-2fb7785ba6f5" providerId="ADAL" clId="{60B9A4DC-767E-421F-81D4-A8BE950C0072}" dt="2022-04-25T10:33:40.297" v="19510" actId="47"/>
        <pc:sldMkLst>
          <pc:docMk/>
          <pc:sldMk cId="4119627607" sldId="349"/>
        </pc:sldMkLst>
        <pc:spChg chg="mod">
          <ac:chgData name="Pauline Smyth" userId="de5ce227-53e3-42c9-b7e0-2fb7785ba6f5" providerId="ADAL" clId="{60B9A4DC-767E-421F-81D4-A8BE950C0072}" dt="2022-04-05T14:51:46.447" v="16943" actId="20577"/>
          <ac:spMkLst>
            <pc:docMk/>
            <pc:sldMk cId="4119627607" sldId="349"/>
            <ac:spMk id="2" creationId="{DD8BA37A-1DBC-4328-9B11-357A23DE1300}"/>
          </ac:spMkLst>
        </pc:spChg>
      </pc:sldChg>
      <pc:sldChg chg="modSp add del mod">
        <pc:chgData name="Pauline Smyth" userId="de5ce227-53e3-42c9-b7e0-2fb7785ba6f5" providerId="ADAL" clId="{60B9A4DC-767E-421F-81D4-A8BE950C0072}" dt="2022-04-25T10:33:40.675" v="19511" actId="47"/>
        <pc:sldMkLst>
          <pc:docMk/>
          <pc:sldMk cId="1041508448" sldId="350"/>
        </pc:sldMkLst>
        <pc:spChg chg="mod">
          <ac:chgData name="Pauline Smyth" userId="de5ce227-53e3-42c9-b7e0-2fb7785ba6f5" providerId="ADAL" clId="{60B9A4DC-767E-421F-81D4-A8BE950C0072}" dt="2022-04-05T14:52:00.630" v="16946" actId="20577"/>
          <ac:spMkLst>
            <pc:docMk/>
            <pc:sldMk cId="1041508448" sldId="350"/>
            <ac:spMk id="2" creationId="{DD8BA37A-1DBC-4328-9B11-357A23DE1300}"/>
          </ac:spMkLst>
        </pc:spChg>
      </pc:sldChg>
      <pc:sldChg chg="modSp add del mod">
        <pc:chgData name="Pauline Smyth" userId="de5ce227-53e3-42c9-b7e0-2fb7785ba6f5" providerId="ADAL" clId="{60B9A4DC-767E-421F-81D4-A8BE950C0072}" dt="2022-04-25T10:33:41.065" v="19512" actId="47"/>
        <pc:sldMkLst>
          <pc:docMk/>
          <pc:sldMk cId="1495727584" sldId="351"/>
        </pc:sldMkLst>
        <pc:spChg chg="mod">
          <ac:chgData name="Pauline Smyth" userId="de5ce227-53e3-42c9-b7e0-2fb7785ba6f5" providerId="ADAL" clId="{60B9A4DC-767E-421F-81D4-A8BE950C0072}" dt="2022-04-05T14:52:12.420" v="16951" actId="20577"/>
          <ac:spMkLst>
            <pc:docMk/>
            <pc:sldMk cId="1495727584" sldId="351"/>
            <ac:spMk id="2" creationId="{DD8BA37A-1DBC-4328-9B11-357A23DE1300}"/>
          </ac:spMkLst>
        </pc:spChg>
      </pc:sldChg>
      <pc:sldChg chg="modSp add del mod">
        <pc:chgData name="Pauline Smyth" userId="de5ce227-53e3-42c9-b7e0-2fb7785ba6f5" providerId="ADAL" clId="{60B9A4DC-767E-421F-81D4-A8BE950C0072}" dt="2022-04-25T10:33:41.496" v="19513" actId="47"/>
        <pc:sldMkLst>
          <pc:docMk/>
          <pc:sldMk cId="1730327545" sldId="352"/>
        </pc:sldMkLst>
        <pc:spChg chg="mod">
          <ac:chgData name="Pauline Smyth" userId="de5ce227-53e3-42c9-b7e0-2fb7785ba6f5" providerId="ADAL" clId="{60B9A4DC-767E-421F-81D4-A8BE950C0072}" dt="2022-04-05T14:52:26.434" v="16956" actId="20577"/>
          <ac:spMkLst>
            <pc:docMk/>
            <pc:sldMk cId="1730327545" sldId="352"/>
            <ac:spMk id="2" creationId="{DD8BA37A-1DBC-4328-9B11-357A23DE1300}"/>
          </ac:spMkLst>
        </pc:spChg>
      </pc:sldChg>
      <pc:sldChg chg="modSp add del mod">
        <pc:chgData name="Pauline Smyth" userId="de5ce227-53e3-42c9-b7e0-2fb7785ba6f5" providerId="ADAL" clId="{60B9A4DC-767E-421F-81D4-A8BE950C0072}" dt="2022-04-25T10:33:41.917" v="19514" actId="47"/>
        <pc:sldMkLst>
          <pc:docMk/>
          <pc:sldMk cId="2301115622" sldId="353"/>
        </pc:sldMkLst>
        <pc:spChg chg="mod">
          <ac:chgData name="Pauline Smyth" userId="de5ce227-53e3-42c9-b7e0-2fb7785ba6f5" providerId="ADAL" clId="{60B9A4DC-767E-421F-81D4-A8BE950C0072}" dt="2022-04-05T14:52:37.756" v="16961" actId="20577"/>
          <ac:spMkLst>
            <pc:docMk/>
            <pc:sldMk cId="2301115622" sldId="353"/>
            <ac:spMk id="2" creationId="{DD8BA37A-1DBC-4328-9B11-357A23DE1300}"/>
          </ac:spMkLst>
        </pc:spChg>
      </pc:sldChg>
      <pc:sldChg chg="modSp add del mod">
        <pc:chgData name="Pauline Smyth" userId="de5ce227-53e3-42c9-b7e0-2fb7785ba6f5" providerId="ADAL" clId="{60B9A4DC-767E-421F-81D4-A8BE950C0072}" dt="2022-04-25T10:33:42.280" v="19515" actId="47"/>
        <pc:sldMkLst>
          <pc:docMk/>
          <pc:sldMk cId="3689201895" sldId="354"/>
        </pc:sldMkLst>
        <pc:spChg chg="mod">
          <ac:chgData name="Pauline Smyth" userId="de5ce227-53e3-42c9-b7e0-2fb7785ba6f5" providerId="ADAL" clId="{60B9A4DC-767E-421F-81D4-A8BE950C0072}" dt="2022-04-05T14:53:03.796" v="16990" actId="20577"/>
          <ac:spMkLst>
            <pc:docMk/>
            <pc:sldMk cId="3689201895" sldId="354"/>
            <ac:spMk id="2" creationId="{DD8BA37A-1DBC-4328-9B11-357A23DE1300}"/>
          </ac:spMkLst>
        </pc:spChg>
      </pc:sldChg>
      <pc:sldChg chg="modSp add del mod">
        <pc:chgData name="Pauline Smyth" userId="de5ce227-53e3-42c9-b7e0-2fb7785ba6f5" providerId="ADAL" clId="{60B9A4DC-767E-421F-81D4-A8BE950C0072}" dt="2022-04-25T10:33:42.676" v="19516" actId="47"/>
        <pc:sldMkLst>
          <pc:docMk/>
          <pc:sldMk cId="2953189674" sldId="355"/>
        </pc:sldMkLst>
        <pc:spChg chg="mod">
          <ac:chgData name="Pauline Smyth" userId="de5ce227-53e3-42c9-b7e0-2fb7785ba6f5" providerId="ADAL" clId="{60B9A4DC-767E-421F-81D4-A8BE950C0072}" dt="2022-04-05T14:53:19.747" v="17001" actId="20577"/>
          <ac:spMkLst>
            <pc:docMk/>
            <pc:sldMk cId="2953189674" sldId="355"/>
            <ac:spMk id="2" creationId="{DD8BA37A-1DBC-4328-9B11-357A23DE1300}"/>
          </ac:spMkLst>
        </pc:spChg>
      </pc:sldChg>
      <pc:sldChg chg="modSp add del mod">
        <pc:chgData name="Pauline Smyth" userId="de5ce227-53e3-42c9-b7e0-2fb7785ba6f5" providerId="ADAL" clId="{60B9A4DC-767E-421F-81D4-A8BE950C0072}" dt="2022-04-25T10:33:43.120" v="19517" actId="47"/>
        <pc:sldMkLst>
          <pc:docMk/>
          <pc:sldMk cId="412467036" sldId="356"/>
        </pc:sldMkLst>
        <pc:spChg chg="mod">
          <ac:chgData name="Pauline Smyth" userId="de5ce227-53e3-42c9-b7e0-2fb7785ba6f5" providerId="ADAL" clId="{60B9A4DC-767E-421F-81D4-A8BE950C0072}" dt="2022-04-05T14:53:33.225" v="17009" actId="20577"/>
          <ac:spMkLst>
            <pc:docMk/>
            <pc:sldMk cId="412467036" sldId="356"/>
            <ac:spMk id="2" creationId="{DD8BA37A-1DBC-4328-9B11-357A23DE1300}"/>
          </ac:spMkLst>
        </pc:spChg>
      </pc:sldChg>
      <pc:sldChg chg="modSp add del mod">
        <pc:chgData name="Pauline Smyth" userId="de5ce227-53e3-42c9-b7e0-2fb7785ba6f5" providerId="ADAL" clId="{60B9A4DC-767E-421F-81D4-A8BE950C0072}" dt="2022-04-25T10:33:43.679" v="19518" actId="47"/>
        <pc:sldMkLst>
          <pc:docMk/>
          <pc:sldMk cId="4267550023" sldId="357"/>
        </pc:sldMkLst>
        <pc:spChg chg="mod">
          <ac:chgData name="Pauline Smyth" userId="de5ce227-53e3-42c9-b7e0-2fb7785ba6f5" providerId="ADAL" clId="{60B9A4DC-767E-421F-81D4-A8BE950C0072}" dt="2022-04-05T14:53:50.238" v="17027" actId="14100"/>
          <ac:spMkLst>
            <pc:docMk/>
            <pc:sldMk cId="4267550023" sldId="357"/>
            <ac:spMk id="2" creationId="{DD8BA37A-1DBC-4328-9B11-357A23DE1300}"/>
          </ac:spMkLst>
        </pc:spChg>
      </pc:sldChg>
      <pc:sldChg chg="modSp add del mod">
        <pc:chgData name="Pauline Smyth" userId="de5ce227-53e3-42c9-b7e0-2fb7785ba6f5" providerId="ADAL" clId="{60B9A4DC-767E-421F-81D4-A8BE950C0072}" dt="2022-04-25T10:33:44.199" v="19519" actId="47"/>
        <pc:sldMkLst>
          <pc:docMk/>
          <pc:sldMk cId="2612789631" sldId="358"/>
        </pc:sldMkLst>
        <pc:spChg chg="mod">
          <ac:chgData name="Pauline Smyth" userId="de5ce227-53e3-42c9-b7e0-2fb7785ba6f5" providerId="ADAL" clId="{60B9A4DC-767E-421F-81D4-A8BE950C0072}" dt="2022-04-05T14:54:10.031" v="17045" actId="14100"/>
          <ac:spMkLst>
            <pc:docMk/>
            <pc:sldMk cId="2612789631" sldId="358"/>
            <ac:spMk id="2" creationId="{DD8BA37A-1DBC-4328-9B11-357A23DE1300}"/>
          </ac:spMkLst>
        </pc:spChg>
      </pc:sldChg>
      <pc:sldChg chg="modSp add del mod">
        <pc:chgData name="Pauline Smyth" userId="de5ce227-53e3-42c9-b7e0-2fb7785ba6f5" providerId="ADAL" clId="{60B9A4DC-767E-421F-81D4-A8BE950C0072}" dt="2022-04-25T10:33:44.685" v="19520" actId="47"/>
        <pc:sldMkLst>
          <pc:docMk/>
          <pc:sldMk cId="4284861027" sldId="359"/>
        </pc:sldMkLst>
        <pc:spChg chg="mod">
          <ac:chgData name="Pauline Smyth" userId="de5ce227-53e3-42c9-b7e0-2fb7785ba6f5" providerId="ADAL" clId="{60B9A4DC-767E-421F-81D4-A8BE950C0072}" dt="2022-04-05T14:54:20.856" v="17055" actId="20577"/>
          <ac:spMkLst>
            <pc:docMk/>
            <pc:sldMk cId="4284861027" sldId="359"/>
            <ac:spMk id="2" creationId="{DD8BA37A-1DBC-4328-9B11-357A23DE1300}"/>
          </ac:spMkLst>
        </pc:spChg>
      </pc:sldChg>
      <pc:sldChg chg="modSp add del mod">
        <pc:chgData name="Pauline Smyth" userId="de5ce227-53e3-42c9-b7e0-2fb7785ba6f5" providerId="ADAL" clId="{60B9A4DC-767E-421F-81D4-A8BE950C0072}" dt="2022-04-25T10:33:45.336" v="19521" actId="47"/>
        <pc:sldMkLst>
          <pc:docMk/>
          <pc:sldMk cId="3808992365" sldId="360"/>
        </pc:sldMkLst>
        <pc:spChg chg="mod">
          <ac:chgData name="Pauline Smyth" userId="de5ce227-53e3-42c9-b7e0-2fb7785ba6f5" providerId="ADAL" clId="{60B9A4DC-767E-421F-81D4-A8BE950C0072}" dt="2022-04-05T14:54:43.621" v="17071" actId="20577"/>
          <ac:spMkLst>
            <pc:docMk/>
            <pc:sldMk cId="3808992365" sldId="360"/>
            <ac:spMk id="2" creationId="{DD8BA37A-1DBC-4328-9B11-357A23DE1300}"/>
          </ac:spMkLst>
        </pc:spChg>
      </pc:sldChg>
      <pc:sldChg chg="modSp add mod">
        <pc:chgData name="Pauline Smyth" userId="de5ce227-53e3-42c9-b7e0-2fb7785ba6f5" providerId="ADAL" clId="{60B9A4DC-767E-421F-81D4-A8BE950C0072}" dt="2022-04-05T21:37:06.590" v="17371" actId="27636"/>
        <pc:sldMkLst>
          <pc:docMk/>
          <pc:sldMk cId="3040737665" sldId="361"/>
        </pc:sldMkLst>
        <pc:spChg chg="mod">
          <ac:chgData name="Pauline Smyth" userId="de5ce227-53e3-42c9-b7e0-2fb7785ba6f5" providerId="ADAL" clId="{60B9A4DC-767E-421F-81D4-A8BE950C0072}" dt="2022-04-05T21:37:06.590" v="17371" actId="27636"/>
          <ac:spMkLst>
            <pc:docMk/>
            <pc:sldMk cId="3040737665" sldId="361"/>
            <ac:spMk id="3" creationId="{A7D19C12-9AA9-41A0-B937-5A665974E9EE}"/>
          </ac:spMkLst>
        </pc:spChg>
      </pc:sldChg>
      <pc:sldChg chg="modSp add mod">
        <pc:chgData name="Pauline Smyth" userId="de5ce227-53e3-42c9-b7e0-2fb7785ba6f5" providerId="ADAL" clId="{60B9A4DC-767E-421F-81D4-A8BE950C0072}" dt="2022-04-05T22:07:20.099" v="17749" actId="5793"/>
        <pc:sldMkLst>
          <pc:docMk/>
          <pc:sldMk cId="3948665218" sldId="362"/>
        </pc:sldMkLst>
        <pc:spChg chg="mod">
          <ac:chgData name="Pauline Smyth" userId="de5ce227-53e3-42c9-b7e0-2fb7785ba6f5" providerId="ADAL" clId="{60B9A4DC-767E-421F-81D4-A8BE950C0072}" dt="2022-04-05T21:39:12.963" v="17400" actId="20577"/>
          <ac:spMkLst>
            <pc:docMk/>
            <pc:sldMk cId="3948665218" sldId="362"/>
            <ac:spMk id="2" creationId="{DD8BA37A-1DBC-4328-9B11-357A23DE1300}"/>
          </ac:spMkLst>
        </pc:spChg>
        <pc:spChg chg="mod">
          <ac:chgData name="Pauline Smyth" userId="de5ce227-53e3-42c9-b7e0-2fb7785ba6f5" providerId="ADAL" clId="{60B9A4DC-767E-421F-81D4-A8BE950C0072}" dt="2022-04-05T22:07:20.099" v="17749" actId="5793"/>
          <ac:spMkLst>
            <pc:docMk/>
            <pc:sldMk cId="3948665218" sldId="362"/>
            <ac:spMk id="3" creationId="{A7D19C12-9AA9-41A0-B937-5A665974E9EE}"/>
          </ac:spMkLst>
        </pc:spChg>
      </pc:sldChg>
      <pc:sldChg chg="modSp add mod">
        <pc:chgData name="Pauline Smyth" userId="de5ce227-53e3-42c9-b7e0-2fb7785ba6f5" providerId="ADAL" clId="{60B9A4DC-767E-421F-81D4-A8BE950C0072}" dt="2022-04-05T22:08:41.104" v="17776" actId="20577"/>
        <pc:sldMkLst>
          <pc:docMk/>
          <pc:sldMk cId="995060025" sldId="363"/>
        </pc:sldMkLst>
        <pc:spChg chg="mod">
          <ac:chgData name="Pauline Smyth" userId="de5ce227-53e3-42c9-b7e0-2fb7785ba6f5" providerId="ADAL" clId="{60B9A4DC-767E-421F-81D4-A8BE950C0072}" dt="2022-04-05T22:08:41.104" v="17776" actId="20577"/>
          <ac:spMkLst>
            <pc:docMk/>
            <pc:sldMk cId="995060025" sldId="363"/>
            <ac:spMk id="3" creationId="{A7D19C12-9AA9-41A0-B937-5A665974E9EE}"/>
          </ac:spMkLst>
        </pc:spChg>
      </pc:sldChg>
      <pc:sldChg chg="addSp modSp add mod">
        <pc:chgData name="Pauline Smyth" userId="de5ce227-53e3-42c9-b7e0-2fb7785ba6f5" providerId="ADAL" clId="{60B9A4DC-767E-421F-81D4-A8BE950C0072}" dt="2022-04-05T21:51:26.486" v="17584" actId="14100"/>
        <pc:sldMkLst>
          <pc:docMk/>
          <pc:sldMk cId="1228515183" sldId="364"/>
        </pc:sldMkLst>
        <pc:spChg chg="mod">
          <ac:chgData name="Pauline Smyth" userId="de5ce227-53e3-42c9-b7e0-2fb7785ba6f5" providerId="ADAL" clId="{60B9A4DC-767E-421F-81D4-A8BE950C0072}" dt="2022-04-05T21:49:08.928" v="17572" actId="20577"/>
          <ac:spMkLst>
            <pc:docMk/>
            <pc:sldMk cId="1228515183" sldId="364"/>
            <ac:spMk id="2" creationId="{DD8BA37A-1DBC-4328-9B11-357A23DE1300}"/>
          </ac:spMkLst>
        </pc:spChg>
        <pc:spChg chg="mod">
          <ac:chgData name="Pauline Smyth" userId="de5ce227-53e3-42c9-b7e0-2fb7785ba6f5" providerId="ADAL" clId="{60B9A4DC-767E-421F-81D4-A8BE950C0072}" dt="2022-04-05T21:50:44.080" v="17582" actId="20577"/>
          <ac:spMkLst>
            <pc:docMk/>
            <pc:sldMk cId="1228515183" sldId="364"/>
            <ac:spMk id="3" creationId="{A7D19C12-9AA9-41A0-B937-5A665974E9EE}"/>
          </ac:spMkLst>
        </pc:spChg>
        <pc:picChg chg="add mod">
          <ac:chgData name="Pauline Smyth" userId="de5ce227-53e3-42c9-b7e0-2fb7785ba6f5" providerId="ADAL" clId="{60B9A4DC-767E-421F-81D4-A8BE950C0072}" dt="2022-04-05T21:51:26.486" v="17584" actId="14100"/>
          <ac:picMkLst>
            <pc:docMk/>
            <pc:sldMk cId="1228515183" sldId="364"/>
            <ac:picMk id="1026" creationId="{130EAB82-A435-4A1D-BC99-6A2482F8A51E}"/>
          </ac:picMkLst>
        </pc:picChg>
      </pc:sldChg>
      <pc:sldChg chg="addSp delSp modSp add mod">
        <pc:chgData name="Pauline Smyth" userId="de5ce227-53e3-42c9-b7e0-2fb7785ba6f5" providerId="ADAL" clId="{60B9A4DC-767E-421F-81D4-A8BE950C0072}" dt="2022-04-05T21:51:56.548" v="17593" actId="1076"/>
        <pc:sldMkLst>
          <pc:docMk/>
          <pc:sldMk cId="3640008061" sldId="365"/>
        </pc:sldMkLst>
        <pc:spChg chg="mod">
          <ac:chgData name="Pauline Smyth" userId="de5ce227-53e3-42c9-b7e0-2fb7785ba6f5" providerId="ADAL" clId="{60B9A4DC-767E-421F-81D4-A8BE950C0072}" dt="2022-04-05T21:51:35.828" v="17586" actId="20577"/>
          <ac:spMkLst>
            <pc:docMk/>
            <pc:sldMk cId="3640008061" sldId="365"/>
            <ac:spMk id="3" creationId="{A7D19C12-9AA9-41A0-B937-5A665974E9EE}"/>
          </ac:spMkLst>
        </pc:spChg>
        <pc:picChg chg="add mod">
          <ac:chgData name="Pauline Smyth" userId="de5ce227-53e3-42c9-b7e0-2fb7785ba6f5" providerId="ADAL" clId="{60B9A4DC-767E-421F-81D4-A8BE950C0072}" dt="2022-04-05T21:51:56.548" v="17593" actId="1076"/>
          <ac:picMkLst>
            <pc:docMk/>
            <pc:sldMk cId="3640008061" sldId="365"/>
            <ac:picMk id="5" creationId="{61214BF1-486F-4E31-944F-AE24ABD0AC48}"/>
          </ac:picMkLst>
        </pc:picChg>
        <pc:picChg chg="del">
          <ac:chgData name="Pauline Smyth" userId="de5ce227-53e3-42c9-b7e0-2fb7785ba6f5" providerId="ADAL" clId="{60B9A4DC-767E-421F-81D4-A8BE950C0072}" dt="2022-04-05T21:51:38.200" v="17587" actId="478"/>
          <ac:picMkLst>
            <pc:docMk/>
            <pc:sldMk cId="3640008061" sldId="365"/>
            <ac:picMk id="1026" creationId="{130EAB82-A435-4A1D-BC99-6A2482F8A51E}"/>
          </ac:picMkLst>
        </pc:picChg>
      </pc:sldChg>
      <pc:sldChg chg="addSp delSp modSp add mod">
        <pc:chgData name="Pauline Smyth" userId="de5ce227-53e3-42c9-b7e0-2fb7785ba6f5" providerId="ADAL" clId="{60B9A4DC-767E-421F-81D4-A8BE950C0072}" dt="2022-04-05T21:52:38.543" v="17597" actId="1076"/>
        <pc:sldMkLst>
          <pc:docMk/>
          <pc:sldMk cId="309434358" sldId="366"/>
        </pc:sldMkLst>
        <pc:spChg chg="del">
          <ac:chgData name="Pauline Smyth" userId="de5ce227-53e3-42c9-b7e0-2fb7785ba6f5" providerId="ADAL" clId="{60B9A4DC-767E-421F-81D4-A8BE950C0072}" dt="2022-04-05T21:52:35.577" v="17596" actId="22"/>
          <ac:spMkLst>
            <pc:docMk/>
            <pc:sldMk cId="309434358" sldId="366"/>
            <ac:spMk id="3" creationId="{A7D19C12-9AA9-41A0-B937-5A665974E9EE}"/>
          </ac:spMkLst>
        </pc:spChg>
        <pc:picChg chg="del">
          <ac:chgData name="Pauline Smyth" userId="de5ce227-53e3-42c9-b7e0-2fb7785ba6f5" providerId="ADAL" clId="{60B9A4DC-767E-421F-81D4-A8BE950C0072}" dt="2022-04-05T21:52:03.983" v="17595" actId="478"/>
          <ac:picMkLst>
            <pc:docMk/>
            <pc:sldMk cId="309434358" sldId="366"/>
            <ac:picMk id="5" creationId="{61214BF1-486F-4E31-944F-AE24ABD0AC48}"/>
          </ac:picMkLst>
        </pc:picChg>
        <pc:picChg chg="add mod ord">
          <ac:chgData name="Pauline Smyth" userId="de5ce227-53e3-42c9-b7e0-2fb7785ba6f5" providerId="ADAL" clId="{60B9A4DC-767E-421F-81D4-A8BE950C0072}" dt="2022-04-05T21:52:38.543" v="17597" actId="1076"/>
          <ac:picMkLst>
            <pc:docMk/>
            <pc:sldMk cId="309434358" sldId="366"/>
            <ac:picMk id="6" creationId="{0C708EB0-7D9A-40CF-8075-CC620EB97BAD}"/>
          </ac:picMkLst>
        </pc:picChg>
      </pc:sldChg>
      <pc:sldChg chg="addSp delSp modSp add mod">
        <pc:chgData name="Pauline Smyth" userId="de5ce227-53e3-42c9-b7e0-2fb7785ba6f5" providerId="ADAL" clId="{60B9A4DC-767E-421F-81D4-A8BE950C0072}" dt="2022-04-05T21:54:08.406" v="17606" actId="1076"/>
        <pc:sldMkLst>
          <pc:docMk/>
          <pc:sldMk cId="957230398" sldId="367"/>
        </pc:sldMkLst>
        <pc:spChg chg="add del mod">
          <ac:chgData name="Pauline Smyth" userId="de5ce227-53e3-42c9-b7e0-2fb7785ba6f5" providerId="ADAL" clId="{60B9A4DC-767E-421F-81D4-A8BE950C0072}" dt="2022-04-05T21:53:55.701" v="17602" actId="478"/>
          <ac:spMkLst>
            <pc:docMk/>
            <pc:sldMk cId="957230398" sldId="367"/>
            <ac:spMk id="4" creationId="{CF7F43C0-79DC-439A-8796-E19D00D6C25E}"/>
          </ac:spMkLst>
        </pc:spChg>
        <pc:picChg chg="del">
          <ac:chgData name="Pauline Smyth" userId="de5ce227-53e3-42c9-b7e0-2fb7785ba6f5" providerId="ADAL" clId="{60B9A4DC-767E-421F-81D4-A8BE950C0072}" dt="2022-04-05T21:53:25.068" v="17599" actId="478"/>
          <ac:picMkLst>
            <pc:docMk/>
            <pc:sldMk cId="957230398" sldId="367"/>
            <ac:picMk id="6" creationId="{0C708EB0-7D9A-40CF-8075-CC620EB97BAD}"/>
          </ac:picMkLst>
        </pc:picChg>
        <pc:picChg chg="add mod">
          <ac:chgData name="Pauline Smyth" userId="de5ce227-53e3-42c9-b7e0-2fb7785ba6f5" providerId="ADAL" clId="{60B9A4DC-767E-421F-81D4-A8BE950C0072}" dt="2022-04-05T21:54:08.406" v="17606" actId="1076"/>
          <ac:picMkLst>
            <pc:docMk/>
            <pc:sldMk cId="957230398" sldId="367"/>
            <ac:picMk id="7" creationId="{0C98D44A-65E8-4D61-9EAC-829436C526EF}"/>
          </ac:picMkLst>
        </pc:picChg>
      </pc:sldChg>
      <pc:sldChg chg="addSp delSp modSp add del mod">
        <pc:chgData name="Pauline Smyth" userId="de5ce227-53e3-42c9-b7e0-2fb7785ba6f5" providerId="ADAL" clId="{60B9A4DC-767E-421F-81D4-A8BE950C0072}" dt="2022-04-25T09:32:09.131" v="18739" actId="47"/>
        <pc:sldMkLst>
          <pc:docMk/>
          <pc:sldMk cId="3289172480" sldId="368"/>
        </pc:sldMkLst>
        <pc:picChg chg="add mod">
          <ac:chgData name="Pauline Smyth" userId="de5ce227-53e3-42c9-b7e0-2fb7785ba6f5" providerId="ADAL" clId="{60B9A4DC-767E-421F-81D4-A8BE950C0072}" dt="2022-04-05T21:54:51.498" v="17610" actId="1076"/>
          <ac:picMkLst>
            <pc:docMk/>
            <pc:sldMk cId="3289172480" sldId="368"/>
            <ac:picMk id="4" creationId="{8F35EBF3-9D55-4723-8A5C-B54FC19156D0}"/>
          </ac:picMkLst>
        </pc:picChg>
        <pc:picChg chg="del">
          <ac:chgData name="Pauline Smyth" userId="de5ce227-53e3-42c9-b7e0-2fb7785ba6f5" providerId="ADAL" clId="{60B9A4DC-767E-421F-81D4-A8BE950C0072}" dt="2022-04-05T21:54:15.608" v="17608" actId="478"/>
          <ac:picMkLst>
            <pc:docMk/>
            <pc:sldMk cId="3289172480" sldId="368"/>
            <ac:picMk id="7" creationId="{0C98D44A-65E8-4D61-9EAC-829436C526EF}"/>
          </ac:picMkLst>
        </pc:picChg>
      </pc:sldChg>
      <pc:sldChg chg="addSp delSp modSp add del mod">
        <pc:chgData name="Pauline Smyth" userId="de5ce227-53e3-42c9-b7e0-2fb7785ba6f5" providerId="ADAL" clId="{60B9A4DC-767E-421F-81D4-A8BE950C0072}" dt="2022-04-25T09:32:11.192" v="18740" actId="47"/>
        <pc:sldMkLst>
          <pc:docMk/>
          <pc:sldMk cId="3482589650" sldId="369"/>
        </pc:sldMkLst>
        <pc:picChg chg="del">
          <ac:chgData name="Pauline Smyth" userId="de5ce227-53e3-42c9-b7e0-2fb7785ba6f5" providerId="ADAL" clId="{60B9A4DC-767E-421F-81D4-A8BE950C0072}" dt="2022-04-05T21:56:19.156" v="17612" actId="478"/>
          <ac:picMkLst>
            <pc:docMk/>
            <pc:sldMk cId="3482589650" sldId="369"/>
            <ac:picMk id="4" creationId="{8F35EBF3-9D55-4723-8A5C-B54FC19156D0}"/>
          </ac:picMkLst>
        </pc:picChg>
        <pc:picChg chg="add mod">
          <ac:chgData name="Pauline Smyth" userId="de5ce227-53e3-42c9-b7e0-2fb7785ba6f5" providerId="ADAL" clId="{60B9A4DC-767E-421F-81D4-A8BE950C0072}" dt="2022-04-05T21:56:29.787" v="17616" actId="1076"/>
          <ac:picMkLst>
            <pc:docMk/>
            <pc:sldMk cId="3482589650" sldId="369"/>
            <ac:picMk id="5" creationId="{3E221D6C-C029-4DCD-83FB-19E15F7E8E7C}"/>
          </ac:picMkLst>
        </pc:picChg>
      </pc:sldChg>
      <pc:sldChg chg="addSp delSp modSp add del mod chgLayout">
        <pc:chgData name="Pauline Smyth" userId="de5ce227-53e3-42c9-b7e0-2fb7785ba6f5" providerId="ADAL" clId="{60B9A4DC-767E-421F-81D4-A8BE950C0072}" dt="2022-04-25T10:33:37.282" v="19504" actId="47"/>
        <pc:sldMkLst>
          <pc:docMk/>
          <pc:sldMk cId="1437625933" sldId="370"/>
        </pc:sldMkLst>
        <pc:spChg chg="mod ord">
          <ac:chgData name="Pauline Smyth" userId="de5ce227-53e3-42c9-b7e0-2fb7785ba6f5" providerId="ADAL" clId="{60B9A4DC-767E-421F-81D4-A8BE950C0072}" dt="2022-04-05T21:59:21.896" v="17658" actId="14100"/>
          <ac:spMkLst>
            <pc:docMk/>
            <pc:sldMk cId="1437625933" sldId="370"/>
            <ac:spMk id="2" creationId="{DD8BA37A-1DBC-4328-9B11-357A23DE1300}"/>
          </ac:spMkLst>
        </pc:spChg>
        <pc:spChg chg="add mod ord">
          <ac:chgData name="Pauline Smyth" userId="de5ce227-53e3-42c9-b7e0-2fb7785ba6f5" providerId="ADAL" clId="{60B9A4DC-767E-421F-81D4-A8BE950C0072}" dt="2022-04-05T22:00:09.365" v="17747" actId="20577"/>
          <ac:spMkLst>
            <pc:docMk/>
            <pc:sldMk cId="1437625933" sldId="370"/>
            <ac:spMk id="3" creationId="{651E96AB-3E2A-4819-8077-B10ECF9A33E2}"/>
          </ac:spMkLst>
        </pc:spChg>
        <pc:picChg chg="del">
          <ac:chgData name="Pauline Smyth" userId="de5ce227-53e3-42c9-b7e0-2fb7785ba6f5" providerId="ADAL" clId="{60B9A4DC-767E-421F-81D4-A8BE950C0072}" dt="2022-04-05T21:58:37.552" v="17618" actId="478"/>
          <ac:picMkLst>
            <pc:docMk/>
            <pc:sldMk cId="1437625933" sldId="370"/>
            <ac:picMk id="5" creationId="{3E221D6C-C029-4DCD-83FB-19E15F7E8E7C}"/>
          </ac:picMkLst>
        </pc:picChg>
      </pc:sldChg>
      <pc:sldChg chg="modSp add mod">
        <pc:chgData name="Pauline Smyth" userId="de5ce227-53e3-42c9-b7e0-2fb7785ba6f5" providerId="ADAL" clId="{60B9A4DC-767E-421F-81D4-A8BE950C0072}" dt="2022-04-06T09:11:51.967" v="18441" actId="20577"/>
        <pc:sldMkLst>
          <pc:docMk/>
          <pc:sldMk cId="568891436" sldId="371"/>
        </pc:sldMkLst>
        <pc:spChg chg="mod">
          <ac:chgData name="Pauline Smyth" userId="de5ce227-53e3-42c9-b7e0-2fb7785ba6f5" providerId="ADAL" clId="{60B9A4DC-767E-421F-81D4-A8BE950C0072}" dt="2022-04-06T09:11:51.967" v="18441" actId="20577"/>
          <ac:spMkLst>
            <pc:docMk/>
            <pc:sldMk cId="568891436" sldId="371"/>
            <ac:spMk id="2" creationId="{DD8BA37A-1DBC-4328-9B11-357A23DE1300}"/>
          </ac:spMkLst>
        </pc:spChg>
        <pc:spChg chg="mod">
          <ac:chgData name="Pauline Smyth" userId="de5ce227-53e3-42c9-b7e0-2fb7785ba6f5" providerId="ADAL" clId="{60B9A4DC-767E-421F-81D4-A8BE950C0072}" dt="2022-04-05T22:10:56.226" v="17806" actId="20577"/>
          <ac:spMkLst>
            <pc:docMk/>
            <pc:sldMk cId="568891436" sldId="371"/>
            <ac:spMk id="3" creationId="{A7D19C12-9AA9-41A0-B937-5A665974E9EE}"/>
          </ac:spMkLst>
        </pc:spChg>
      </pc:sldChg>
      <pc:sldChg chg="modSp add mod">
        <pc:chgData name="Pauline Smyth" userId="de5ce227-53e3-42c9-b7e0-2fb7785ba6f5" providerId="ADAL" clId="{60B9A4DC-767E-421F-81D4-A8BE950C0072}" dt="2022-04-05T22:11:57.227" v="17822" actId="14100"/>
        <pc:sldMkLst>
          <pc:docMk/>
          <pc:sldMk cId="3870736679" sldId="372"/>
        </pc:sldMkLst>
        <pc:spChg chg="mod">
          <ac:chgData name="Pauline Smyth" userId="de5ce227-53e3-42c9-b7e0-2fb7785ba6f5" providerId="ADAL" clId="{60B9A4DC-767E-421F-81D4-A8BE950C0072}" dt="2022-04-05T22:11:47.833" v="17820" actId="1076"/>
          <ac:spMkLst>
            <pc:docMk/>
            <pc:sldMk cId="3870736679" sldId="372"/>
            <ac:spMk id="2" creationId="{DD8BA37A-1DBC-4328-9B11-357A23DE1300}"/>
          </ac:spMkLst>
        </pc:spChg>
        <pc:spChg chg="mod">
          <ac:chgData name="Pauline Smyth" userId="de5ce227-53e3-42c9-b7e0-2fb7785ba6f5" providerId="ADAL" clId="{60B9A4DC-767E-421F-81D4-A8BE950C0072}" dt="2022-04-05T22:11:57.227" v="17822" actId="14100"/>
          <ac:spMkLst>
            <pc:docMk/>
            <pc:sldMk cId="3870736679" sldId="372"/>
            <ac:spMk id="3" creationId="{A7D19C12-9AA9-41A0-B937-5A665974E9EE}"/>
          </ac:spMkLst>
        </pc:spChg>
      </pc:sldChg>
      <pc:sldChg chg="modSp add mod">
        <pc:chgData name="Pauline Smyth" userId="de5ce227-53e3-42c9-b7e0-2fb7785ba6f5" providerId="ADAL" clId="{60B9A4DC-767E-421F-81D4-A8BE950C0072}" dt="2022-04-06T09:12:17.316" v="18447" actId="14100"/>
        <pc:sldMkLst>
          <pc:docMk/>
          <pc:sldMk cId="979506429" sldId="373"/>
        </pc:sldMkLst>
        <pc:spChg chg="mod">
          <ac:chgData name="Pauline Smyth" userId="de5ce227-53e3-42c9-b7e0-2fb7785ba6f5" providerId="ADAL" clId="{60B9A4DC-767E-421F-81D4-A8BE950C0072}" dt="2022-04-06T09:12:09.266" v="18445" actId="14100"/>
          <ac:spMkLst>
            <pc:docMk/>
            <pc:sldMk cId="979506429" sldId="373"/>
            <ac:spMk id="2" creationId="{DD8BA37A-1DBC-4328-9B11-357A23DE1300}"/>
          </ac:spMkLst>
        </pc:spChg>
        <pc:spChg chg="mod">
          <ac:chgData name="Pauline Smyth" userId="de5ce227-53e3-42c9-b7e0-2fb7785ba6f5" providerId="ADAL" clId="{60B9A4DC-767E-421F-81D4-A8BE950C0072}" dt="2022-04-06T09:12:17.316" v="18447" actId="14100"/>
          <ac:spMkLst>
            <pc:docMk/>
            <pc:sldMk cId="979506429" sldId="373"/>
            <ac:spMk id="3" creationId="{A7D19C12-9AA9-41A0-B937-5A665974E9EE}"/>
          </ac:spMkLst>
        </pc:spChg>
      </pc:sldChg>
      <pc:sldChg chg="modSp add mod">
        <pc:chgData name="Pauline Smyth" userId="de5ce227-53e3-42c9-b7e0-2fb7785ba6f5" providerId="ADAL" clId="{60B9A4DC-767E-421F-81D4-A8BE950C0072}" dt="2022-04-06T09:12:53.656" v="18452" actId="1076"/>
        <pc:sldMkLst>
          <pc:docMk/>
          <pc:sldMk cId="1113276520" sldId="374"/>
        </pc:sldMkLst>
        <pc:spChg chg="mod">
          <ac:chgData name="Pauline Smyth" userId="de5ce227-53e3-42c9-b7e0-2fb7785ba6f5" providerId="ADAL" clId="{60B9A4DC-767E-421F-81D4-A8BE950C0072}" dt="2022-04-06T09:12:49.358" v="18451" actId="14100"/>
          <ac:spMkLst>
            <pc:docMk/>
            <pc:sldMk cId="1113276520" sldId="374"/>
            <ac:spMk id="2" creationId="{DD8BA37A-1DBC-4328-9B11-357A23DE1300}"/>
          </ac:spMkLst>
        </pc:spChg>
        <pc:spChg chg="mod">
          <ac:chgData name="Pauline Smyth" userId="de5ce227-53e3-42c9-b7e0-2fb7785ba6f5" providerId="ADAL" clId="{60B9A4DC-767E-421F-81D4-A8BE950C0072}" dt="2022-04-06T09:12:53.656" v="18452" actId="1076"/>
          <ac:spMkLst>
            <pc:docMk/>
            <pc:sldMk cId="1113276520" sldId="374"/>
            <ac:spMk id="3" creationId="{A7D19C12-9AA9-41A0-B937-5A665974E9EE}"/>
          </ac:spMkLst>
        </pc:spChg>
      </pc:sldChg>
      <pc:sldChg chg="addSp delSp modSp add mod ord">
        <pc:chgData name="Pauline Smyth" userId="de5ce227-53e3-42c9-b7e0-2fb7785ba6f5" providerId="ADAL" clId="{60B9A4DC-767E-421F-81D4-A8BE950C0072}" dt="2022-04-05T22:17:49.095" v="17887"/>
        <pc:sldMkLst>
          <pc:docMk/>
          <pc:sldMk cId="1854443815" sldId="375"/>
        </pc:sldMkLst>
        <pc:spChg chg="del">
          <ac:chgData name="Pauline Smyth" userId="de5ce227-53e3-42c9-b7e0-2fb7785ba6f5" providerId="ADAL" clId="{60B9A4DC-767E-421F-81D4-A8BE950C0072}" dt="2022-04-05T22:15:10.448" v="17859" actId="478"/>
          <ac:spMkLst>
            <pc:docMk/>
            <pc:sldMk cId="1854443815" sldId="375"/>
            <ac:spMk id="3" creationId="{A7D19C12-9AA9-41A0-B937-5A665974E9EE}"/>
          </ac:spMkLst>
        </pc:spChg>
        <pc:spChg chg="add del mod">
          <ac:chgData name="Pauline Smyth" userId="de5ce227-53e3-42c9-b7e0-2fb7785ba6f5" providerId="ADAL" clId="{60B9A4DC-767E-421F-81D4-A8BE950C0072}" dt="2022-04-05T22:15:13.055" v="17860" actId="478"/>
          <ac:spMkLst>
            <pc:docMk/>
            <pc:sldMk cId="1854443815" sldId="375"/>
            <ac:spMk id="7" creationId="{97C423F6-D1B3-4C5E-9304-7259F91BA7C8}"/>
          </ac:spMkLst>
        </pc:spChg>
        <pc:picChg chg="add mod">
          <ac:chgData name="Pauline Smyth" userId="de5ce227-53e3-42c9-b7e0-2fb7785ba6f5" providerId="ADAL" clId="{60B9A4DC-767E-421F-81D4-A8BE950C0072}" dt="2022-04-05T22:15:19.304" v="17862" actId="1076"/>
          <ac:picMkLst>
            <pc:docMk/>
            <pc:sldMk cId="1854443815" sldId="375"/>
            <ac:picMk id="5" creationId="{42FD562F-55B5-42B7-80E9-15A071814630}"/>
          </ac:picMkLst>
        </pc:picChg>
      </pc:sldChg>
      <pc:sldChg chg="modSp add mod">
        <pc:chgData name="Pauline Smyth" userId="de5ce227-53e3-42c9-b7e0-2fb7785ba6f5" providerId="ADAL" clId="{60B9A4DC-767E-421F-81D4-A8BE950C0072}" dt="2022-04-06T09:13:06.120" v="18463" actId="20577"/>
        <pc:sldMkLst>
          <pc:docMk/>
          <pc:sldMk cId="363052746" sldId="376"/>
        </pc:sldMkLst>
        <pc:spChg chg="mod">
          <ac:chgData name="Pauline Smyth" userId="de5ce227-53e3-42c9-b7e0-2fb7785ba6f5" providerId="ADAL" clId="{60B9A4DC-767E-421F-81D4-A8BE950C0072}" dt="2022-04-06T09:13:06.120" v="18463" actId="20577"/>
          <ac:spMkLst>
            <pc:docMk/>
            <pc:sldMk cId="363052746" sldId="376"/>
            <ac:spMk id="2" creationId="{DD8BA37A-1DBC-4328-9B11-357A23DE1300}"/>
          </ac:spMkLst>
        </pc:spChg>
        <pc:spChg chg="mod">
          <ac:chgData name="Pauline Smyth" userId="de5ce227-53e3-42c9-b7e0-2fb7785ba6f5" providerId="ADAL" clId="{60B9A4DC-767E-421F-81D4-A8BE950C0072}" dt="2022-04-05T22:17:34.494" v="17885" actId="20577"/>
          <ac:spMkLst>
            <pc:docMk/>
            <pc:sldMk cId="363052746" sldId="376"/>
            <ac:spMk id="3" creationId="{A7D19C12-9AA9-41A0-B937-5A665974E9EE}"/>
          </ac:spMkLst>
        </pc:spChg>
      </pc:sldChg>
      <pc:sldChg chg="modSp add mod">
        <pc:chgData name="Pauline Smyth" userId="de5ce227-53e3-42c9-b7e0-2fb7785ba6f5" providerId="ADAL" clId="{60B9A4DC-767E-421F-81D4-A8BE950C0072}" dt="2022-04-06T09:13:17.965" v="18475" actId="20577"/>
        <pc:sldMkLst>
          <pc:docMk/>
          <pc:sldMk cId="1616561224" sldId="377"/>
        </pc:sldMkLst>
        <pc:spChg chg="mod">
          <ac:chgData name="Pauline Smyth" userId="de5ce227-53e3-42c9-b7e0-2fb7785ba6f5" providerId="ADAL" clId="{60B9A4DC-767E-421F-81D4-A8BE950C0072}" dt="2022-04-06T09:13:17.965" v="18475" actId="20577"/>
          <ac:spMkLst>
            <pc:docMk/>
            <pc:sldMk cId="1616561224" sldId="377"/>
            <ac:spMk id="2" creationId="{DD8BA37A-1DBC-4328-9B11-357A23DE1300}"/>
          </ac:spMkLst>
        </pc:spChg>
        <pc:spChg chg="mod">
          <ac:chgData name="Pauline Smyth" userId="de5ce227-53e3-42c9-b7e0-2fb7785ba6f5" providerId="ADAL" clId="{60B9A4DC-767E-421F-81D4-A8BE950C0072}" dt="2022-04-05T22:19:24.078" v="17893" actId="113"/>
          <ac:spMkLst>
            <pc:docMk/>
            <pc:sldMk cId="1616561224" sldId="377"/>
            <ac:spMk id="3" creationId="{A7D19C12-9AA9-41A0-B937-5A665974E9EE}"/>
          </ac:spMkLst>
        </pc:spChg>
      </pc:sldChg>
      <pc:sldChg chg="modSp add del mod">
        <pc:chgData name="Pauline Smyth" userId="de5ce227-53e3-42c9-b7e0-2fb7785ba6f5" providerId="ADAL" clId="{60B9A4DC-767E-421F-81D4-A8BE950C0072}" dt="2022-04-07T08:06:14.121" v="18620" actId="47"/>
        <pc:sldMkLst>
          <pc:docMk/>
          <pc:sldMk cId="1128430848" sldId="378"/>
        </pc:sldMkLst>
        <pc:spChg chg="mod">
          <ac:chgData name="Pauline Smyth" userId="de5ce227-53e3-42c9-b7e0-2fb7785ba6f5" providerId="ADAL" clId="{60B9A4DC-767E-421F-81D4-A8BE950C0072}" dt="2022-04-06T09:13:30.234" v="18487" actId="14100"/>
          <ac:spMkLst>
            <pc:docMk/>
            <pc:sldMk cId="1128430848" sldId="378"/>
            <ac:spMk id="2" creationId="{DD8BA37A-1DBC-4328-9B11-357A23DE1300}"/>
          </ac:spMkLst>
        </pc:spChg>
        <pc:spChg chg="mod">
          <ac:chgData name="Pauline Smyth" userId="de5ce227-53e3-42c9-b7e0-2fb7785ba6f5" providerId="ADAL" clId="{60B9A4DC-767E-421F-81D4-A8BE950C0072}" dt="2022-04-07T08:01:12.396" v="18585" actId="20577"/>
          <ac:spMkLst>
            <pc:docMk/>
            <pc:sldMk cId="1128430848" sldId="378"/>
            <ac:spMk id="3" creationId="{A7D19C12-9AA9-41A0-B937-5A665974E9EE}"/>
          </ac:spMkLst>
        </pc:spChg>
      </pc:sldChg>
      <pc:sldChg chg="modSp add del mod">
        <pc:chgData name="Pauline Smyth" userId="de5ce227-53e3-42c9-b7e0-2fb7785ba6f5" providerId="ADAL" clId="{60B9A4DC-767E-421F-81D4-A8BE950C0072}" dt="2022-04-07T08:01:13.985" v="18586" actId="47"/>
        <pc:sldMkLst>
          <pc:docMk/>
          <pc:sldMk cId="1676325103" sldId="379"/>
        </pc:sldMkLst>
        <pc:spChg chg="mod">
          <ac:chgData name="Pauline Smyth" userId="de5ce227-53e3-42c9-b7e0-2fb7785ba6f5" providerId="ADAL" clId="{60B9A4DC-767E-421F-81D4-A8BE950C0072}" dt="2022-04-06T09:13:40.026" v="18498" actId="1076"/>
          <ac:spMkLst>
            <pc:docMk/>
            <pc:sldMk cId="1676325103" sldId="379"/>
            <ac:spMk id="2" creationId="{DD8BA37A-1DBC-4328-9B11-357A23DE1300}"/>
          </ac:spMkLst>
        </pc:spChg>
      </pc:sldChg>
      <pc:sldChg chg="modSp add del mod">
        <pc:chgData name="Pauline Smyth" userId="de5ce227-53e3-42c9-b7e0-2fb7785ba6f5" providerId="ADAL" clId="{60B9A4DC-767E-421F-81D4-A8BE950C0072}" dt="2022-04-06T09:14:18.948" v="18512" actId="47"/>
        <pc:sldMkLst>
          <pc:docMk/>
          <pc:sldMk cId="3952858100" sldId="380"/>
        </pc:sldMkLst>
        <pc:spChg chg="mod">
          <ac:chgData name="Pauline Smyth" userId="de5ce227-53e3-42c9-b7e0-2fb7785ba6f5" providerId="ADAL" clId="{60B9A4DC-767E-421F-81D4-A8BE950C0072}" dt="2022-04-06T09:13:56.207" v="18510" actId="1076"/>
          <ac:spMkLst>
            <pc:docMk/>
            <pc:sldMk cId="3952858100" sldId="380"/>
            <ac:spMk id="2" creationId="{DD8BA37A-1DBC-4328-9B11-357A23DE1300}"/>
          </ac:spMkLst>
        </pc:spChg>
        <pc:spChg chg="mod">
          <ac:chgData name="Pauline Smyth" userId="de5ce227-53e3-42c9-b7e0-2fb7785ba6f5" providerId="ADAL" clId="{60B9A4DC-767E-421F-81D4-A8BE950C0072}" dt="2022-04-06T09:14:16.560" v="18511" actId="6549"/>
          <ac:spMkLst>
            <pc:docMk/>
            <pc:sldMk cId="3952858100" sldId="380"/>
            <ac:spMk id="3" creationId="{A7D19C12-9AA9-41A0-B937-5A665974E9EE}"/>
          </ac:spMkLst>
        </pc:spChg>
      </pc:sldChg>
      <pc:sldChg chg="modSp add mod">
        <pc:chgData name="Pauline Smyth" userId="de5ce227-53e3-42c9-b7e0-2fb7785ba6f5" providerId="ADAL" clId="{60B9A4DC-767E-421F-81D4-A8BE950C0072}" dt="2022-04-07T08:11:51.521" v="18715" actId="27636"/>
        <pc:sldMkLst>
          <pc:docMk/>
          <pc:sldMk cId="3369409300" sldId="381"/>
        </pc:sldMkLst>
        <pc:spChg chg="mod">
          <ac:chgData name="Pauline Smyth" userId="de5ce227-53e3-42c9-b7e0-2fb7785ba6f5" providerId="ADAL" clId="{60B9A4DC-767E-421F-81D4-A8BE950C0072}" dt="2022-04-07T08:08:20.607" v="18661" actId="20577"/>
          <ac:spMkLst>
            <pc:docMk/>
            <pc:sldMk cId="3369409300" sldId="381"/>
            <ac:spMk id="2" creationId="{DD8BA37A-1DBC-4328-9B11-357A23DE1300}"/>
          </ac:spMkLst>
        </pc:spChg>
        <pc:spChg chg="mod">
          <ac:chgData name="Pauline Smyth" userId="de5ce227-53e3-42c9-b7e0-2fb7785ba6f5" providerId="ADAL" clId="{60B9A4DC-767E-421F-81D4-A8BE950C0072}" dt="2022-04-07T08:11:51.521" v="18715" actId="27636"/>
          <ac:spMkLst>
            <pc:docMk/>
            <pc:sldMk cId="3369409300" sldId="381"/>
            <ac:spMk id="3" creationId="{A7D19C12-9AA9-41A0-B937-5A665974E9EE}"/>
          </ac:spMkLst>
        </pc:spChg>
      </pc:sldChg>
      <pc:sldChg chg="modSp add del mod">
        <pc:chgData name="Pauline Smyth" userId="de5ce227-53e3-42c9-b7e0-2fb7785ba6f5" providerId="ADAL" clId="{60B9A4DC-767E-421F-81D4-A8BE950C0072}" dt="2022-04-07T08:27:34.099" v="18725" actId="47"/>
        <pc:sldMkLst>
          <pc:docMk/>
          <pc:sldMk cId="2917330969" sldId="382"/>
        </pc:sldMkLst>
        <pc:spChg chg="mod">
          <ac:chgData name="Pauline Smyth" userId="de5ce227-53e3-42c9-b7e0-2fb7785ba6f5" providerId="ADAL" clId="{60B9A4DC-767E-421F-81D4-A8BE950C0072}" dt="2022-04-07T08:07:02.034" v="18639" actId="20577"/>
          <ac:spMkLst>
            <pc:docMk/>
            <pc:sldMk cId="2917330969" sldId="382"/>
            <ac:spMk id="2" creationId="{DD8BA37A-1DBC-4328-9B11-357A23DE1300}"/>
          </ac:spMkLst>
        </pc:spChg>
        <pc:spChg chg="mod">
          <ac:chgData name="Pauline Smyth" userId="de5ce227-53e3-42c9-b7e0-2fb7785ba6f5" providerId="ADAL" clId="{60B9A4DC-767E-421F-81D4-A8BE950C0072}" dt="2022-04-06T09:14:48.834" v="18537" actId="1076"/>
          <ac:spMkLst>
            <pc:docMk/>
            <pc:sldMk cId="2917330969" sldId="382"/>
            <ac:spMk id="3" creationId="{A7D19C12-9AA9-41A0-B937-5A665974E9EE}"/>
          </ac:spMkLst>
        </pc:spChg>
      </pc:sldChg>
      <pc:sldChg chg="modSp add mod">
        <pc:chgData name="Pauline Smyth" userId="de5ce227-53e3-42c9-b7e0-2fb7785ba6f5" providerId="ADAL" clId="{60B9A4DC-767E-421F-81D4-A8BE950C0072}" dt="2022-04-07T08:27:17.659" v="18721" actId="6549"/>
        <pc:sldMkLst>
          <pc:docMk/>
          <pc:sldMk cId="2832527084" sldId="383"/>
        </pc:sldMkLst>
        <pc:spChg chg="mod">
          <ac:chgData name="Pauline Smyth" userId="de5ce227-53e3-42c9-b7e0-2fb7785ba6f5" providerId="ADAL" clId="{60B9A4DC-767E-421F-81D4-A8BE950C0072}" dt="2022-04-06T09:14:56.594" v="18548" actId="20577"/>
          <ac:spMkLst>
            <pc:docMk/>
            <pc:sldMk cId="2832527084" sldId="383"/>
            <ac:spMk id="2" creationId="{DD8BA37A-1DBC-4328-9B11-357A23DE1300}"/>
          </ac:spMkLst>
        </pc:spChg>
        <pc:spChg chg="mod">
          <ac:chgData name="Pauline Smyth" userId="de5ce227-53e3-42c9-b7e0-2fb7785ba6f5" providerId="ADAL" clId="{60B9A4DC-767E-421F-81D4-A8BE950C0072}" dt="2022-04-07T08:27:17.659" v="18721" actId="6549"/>
          <ac:spMkLst>
            <pc:docMk/>
            <pc:sldMk cId="2832527084" sldId="383"/>
            <ac:spMk id="3" creationId="{A7D19C12-9AA9-41A0-B937-5A665974E9EE}"/>
          </ac:spMkLst>
        </pc:spChg>
      </pc:sldChg>
      <pc:sldChg chg="modSp add del mod">
        <pc:chgData name="Pauline Smyth" userId="de5ce227-53e3-42c9-b7e0-2fb7785ba6f5" providerId="ADAL" clId="{60B9A4DC-767E-421F-81D4-A8BE950C0072}" dt="2022-04-07T08:27:37.008" v="18727" actId="47"/>
        <pc:sldMkLst>
          <pc:docMk/>
          <pc:sldMk cId="1485770131" sldId="384"/>
        </pc:sldMkLst>
        <pc:spChg chg="mod">
          <ac:chgData name="Pauline Smyth" userId="de5ce227-53e3-42c9-b7e0-2fb7785ba6f5" providerId="ADAL" clId="{60B9A4DC-767E-421F-81D4-A8BE950C0072}" dt="2022-04-06T09:15:05.136" v="18559" actId="20577"/>
          <ac:spMkLst>
            <pc:docMk/>
            <pc:sldMk cId="1485770131" sldId="384"/>
            <ac:spMk id="2" creationId="{DD8BA37A-1DBC-4328-9B11-357A23DE1300}"/>
          </ac:spMkLst>
        </pc:spChg>
        <pc:spChg chg="mod">
          <ac:chgData name="Pauline Smyth" userId="de5ce227-53e3-42c9-b7e0-2fb7785ba6f5" providerId="ADAL" clId="{60B9A4DC-767E-421F-81D4-A8BE950C0072}" dt="2022-04-05T22:28:54.241" v="18027" actId="27636"/>
          <ac:spMkLst>
            <pc:docMk/>
            <pc:sldMk cId="1485770131" sldId="384"/>
            <ac:spMk id="3" creationId="{A7D19C12-9AA9-41A0-B937-5A665974E9EE}"/>
          </ac:spMkLst>
        </pc:spChg>
      </pc:sldChg>
      <pc:sldChg chg="modSp add del mod">
        <pc:chgData name="Pauline Smyth" userId="de5ce227-53e3-42c9-b7e0-2fb7785ba6f5" providerId="ADAL" clId="{60B9A4DC-767E-421F-81D4-A8BE950C0072}" dt="2022-04-07T08:27:34.627" v="18726" actId="47"/>
        <pc:sldMkLst>
          <pc:docMk/>
          <pc:sldMk cId="1244399703" sldId="385"/>
        </pc:sldMkLst>
        <pc:spChg chg="mod">
          <ac:chgData name="Pauline Smyth" userId="de5ce227-53e3-42c9-b7e0-2fb7785ba6f5" providerId="ADAL" clId="{60B9A4DC-767E-421F-81D4-A8BE950C0072}" dt="2022-04-06T09:15:13.937" v="18570" actId="20577"/>
          <ac:spMkLst>
            <pc:docMk/>
            <pc:sldMk cId="1244399703" sldId="385"/>
            <ac:spMk id="2" creationId="{DD8BA37A-1DBC-4328-9B11-357A23DE1300}"/>
          </ac:spMkLst>
        </pc:spChg>
      </pc:sldChg>
      <pc:sldChg chg="modSp add mod">
        <pc:chgData name="Pauline Smyth" userId="de5ce227-53e3-42c9-b7e0-2fb7785ba6f5" providerId="ADAL" clId="{60B9A4DC-767E-421F-81D4-A8BE950C0072}" dt="2022-04-05T22:30:39.210" v="18050" actId="27636"/>
        <pc:sldMkLst>
          <pc:docMk/>
          <pc:sldMk cId="454394585" sldId="386"/>
        </pc:sldMkLst>
        <pc:spChg chg="mod">
          <ac:chgData name="Pauline Smyth" userId="de5ce227-53e3-42c9-b7e0-2fb7785ba6f5" providerId="ADAL" clId="{60B9A4DC-767E-421F-81D4-A8BE950C0072}" dt="2022-04-05T22:30:39.210" v="18050" actId="27636"/>
          <ac:spMkLst>
            <pc:docMk/>
            <pc:sldMk cId="454394585" sldId="386"/>
            <ac:spMk id="3" creationId="{A7D19C12-9AA9-41A0-B937-5A665974E9EE}"/>
          </ac:spMkLst>
        </pc:spChg>
      </pc:sldChg>
      <pc:sldChg chg="addSp modSp add mod">
        <pc:chgData name="Pauline Smyth" userId="de5ce227-53e3-42c9-b7e0-2fb7785ba6f5" providerId="ADAL" clId="{60B9A4DC-767E-421F-81D4-A8BE950C0072}" dt="2022-04-05T22:31:58.257" v="18066" actId="14100"/>
        <pc:sldMkLst>
          <pc:docMk/>
          <pc:sldMk cId="3407098947" sldId="387"/>
        </pc:sldMkLst>
        <pc:spChg chg="mod">
          <ac:chgData name="Pauline Smyth" userId="de5ce227-53e3-42c9-b7e0-2fb7785ba6f5" providerId="ADAL" clId="{60B9A4DC-767E-421F-81D4-A8BE950C0072}" dt="2022-04-05T22:31:12.195" v="18060" actId="20577"/>
          <ac:spMkLst>
            <pc:docMk/>
            <pc:sldMk cId="3407098947" sldId="387"/>
            <ac:spMk id="2" creationId="{DD8BA37A-1DBC-4328-9B11-357A23DE1300}"/>
          </ac:spMkLst>
        </pc:spChg>
        <pc:spChg chg="mod">
          <ac:chgData name="Pauline Smyth" userId="de5ce227-53e3-42c9-b7e0-2fb7785ba6f5" providerId="ADAL" clId="{60B9A4DC-767E-421F-81D4-A8BE950C0072}" dt="2022-04-05T22:31:29.454" v="18062"/>
          <ac:spMkLst>
            <pc:docMk/>
            <pc:sldMk cId="3407098947" sldId="387"/>
            <ac:spMk id="3" creationId="{A7D19C12-9AA9-41A0-B937-5A665974E9EE}"/>
          </ac:spMkLst>
        </pc:spChg>
        <pc:picChg chg="add mod">
          <ac:chgData name="Pauline Smyth" userId="de5ce227-53e3-42c9-b7e0-2fb7785ba6f5" providerId="ADAL" clId="{60B9A4DC-767E-421F-81D4-A8BE950C0072}" dt="2022-04-05T22:31:58.257" v="18066" actId="14100"/>
          <ac:picMkLst>
            <pc:docMk/>
            <pc:sldMk cId="3407098947" sldId="387"/>
            <ac:picMk id="5" creationId="{3B8769D7-3FED-4E09-92AC-6BF001CFC4EA}"/>
          </ac:picMkLst>
        </pc:picChg>
      </pc:sldChg>
      <pc:sldChg chg="delSp modSp add mod">
        <pc:chgData name="Pauline Smyth" userId="de5ce227-53e3-42c9-b7e0-2fb7785ba6f5" providerId="ADAL" clId="{60B9A4DC-767E-421F-81D4-A8BE950C0072}" dt="2022-04-05T22:36:40.655" v="18121" actId="6549"/>
        <pc:sldMkLst>
          <pc:docMk/>
          <pc:sldMk cId="2426277930" sldId="388"/>
        </pc:sldMkLst>
        <pc:spChg chg="mod">
          <ac:chgData name="Pauline Smyth" userId="de5ce227-53e3-42c9-b7e0-2fb7785ba6f5" providerId="ADAL" clId="{60B9A4DC-767E-421F-81D4-A8BE950C0072}" dt="2022-04-05T22:36:40.655" v="18121" actId="6549"/>
          <ac:spMkLst>
            <pc:docMk/>
            <pc:sldMk cId="2426277930" sldId="388"/>
            <ac:spMk id="3" creationId="{A7D19C12-9AA9-41A0-B937-5A665974E9EE}"/>
          </ac:spMkLst>
        </pc:spChg>
        <pc:picChg chg="del">
          <ac:chgData name="Pauline Smyth" userId="de5ce227-53e3-42c9-b7e0-2fb7785ba6f5" providerId="ADAL" clId="{60B9A4DC-767E-421F-81D4-A8BE950C0072}" dt="2022-04-05T22:32:46.458" v="18068" actId="478"/>
          <ac:picMkLst>
            <pc:docMk/>
            <pc:sldMk cId="2426277930" sldId="388"/>
            <ac:picMk id="5" creationId="{3B8769D7-3FED-4E09-92AC-6BF001CFC4EA}"/>
          </ac:picMkLst>
        </pc:picChg>
      </pc:sldChg>
      <pc:sldChg chg="addSp delSp modSp add mod setBg">
        <pc:chgData name="Pauline Smyth" userId="de5ce227-53e3-42c9-b7e0-2fb7785ba6f5" providerId="ADAL" clId="{60B9A4DC-767E-421F-81D4-A8BE950C0072}" dt="2022-04-06T09:08:14.936" v="18397" actId="1076"/>
        <pc:sldMkLst>
          <pc:docMk/>
          <pc:sldMk cId="2543262997" sldId="389"/>
        </pc:sldMkLst>
        <pc:spChg chg="mod">
          <ac:chgData name="Pauline Smyth" userId="de5ce227-53e3-42c9-b7e0-2fb7785ba6f5" providerId="ADAL" clId="{60B9A4DC-767E-421F-81D4-A8BE950C0072}" dt="2022-04-06T09:08:08.461" v="18396" actId="1076"/>
          <ac:spMkLst>
            <pc:docMk/>
            <pc:sldMk cId="2543262997" sldId="389"/>
            <ac:spMk id="2" creationId="{DD8BA37A-1DBC-4328-9B11-357A23DE1300}"/>
          </ac:spMkLst>
        </pc:spChg>
        <pc:spChg chg="del mod">
          <ac:chgData name="Pauline Smyth" userId="de5ce227-53e3-42c9-b7e0-2fb7785ba6f5" providerId="ADAL" clId="{60B9A4DC-767E-421F-81D4-A8BE950C0072}" dt="2022-04-05T22:42:58.449" v="18174" actId="22"/>
          <ac:spMkLst>
            <pc:docMk/>
            <pc:sldMk cId="2543262997" sldId="389"/>
            <ac:spMk id="3" creationId="{A7D19C12-9AA9-41A0-B937-5A665974E9EE}"/>
          </ac:spMkLst>
        </pc:spChg>
        <pc:spChg chg="add mod">
          <ac:chgData name="Pauline Smyth" userId="de5ce227-53e3-42c9-b7e0-2fb7785ba6f5" providerId="ADAL" clId="{60B9A4DC-767E-421F-81D4-A8BE950C0072}" dt="2022-04-06T09:07:59.231" v="18395" actId="1076"/>
          <ac:spMkLst>
            <pc:docMk/>
            <pc:sldMk cId="2543262997" sldId="389"/>
            <ac:spMk id="9" creationId="{2247FA5E-C596-D9FA-75A4-C1A803CBCF15}"/>
          </ac:spMkLst>
        </pc:spChg>
        <pc:spChg chg="add">
          <ac:chgData name="Pauline Smyth" userId="de5ce227-53e3-42c9-b7e0-2fb7785ba6f5" providerId="ADAL" clId="{60B9A4DC-767E-421F-81D4-A8BE950C0072}" dt="2022-04-05T22:43:08.605" v="18176" actId="26606"/>
          <ac:spMkLst>
            <pc:docMk/>
            <pc:sldMk cId="2543262997" sldId="389"/>
            <ac:spMk id="12" creationId="{987A0FBA-CC04-4256-A8EB-BB3C543E989C}"/>
          </ac:spMkLst>
        </pc:spChg>
        <pc:spChg chg="add">
          <ac:chgData name="Pauline Smyth" userId="de5ce227-53e3-42c9-b7e0-2fb7785ba6f5" providerId="ADAL" clId="{60B9A4DC-767E-421F-81D4-A8BE950C0072}" dt="2022-04-05T22:43:08.605" v="18176" actId="26606"/>
          <ac:spMkLst>
            <pc:docMk/>
            <pc:sldMk cId="2543262997" sldId="389"/>
            <ac:spMk id="14" creationId="{3D065C6D-EB42-400B-99C4-D0ACE936F6C3}"/>
          </ac:spMkLst>
        </pc:spChg>
        <pc:spChg chg="add">
          <ac:chgData name="Pauline Smyth" userId="de5ce227-53e3-42c9-b7e0-2fb7785ba6f5" providerId="ADAL" clId="{60B9A4DC-767E-421F-81D4-A8BE950C0072}" dt="2022-04-05T22:43:08.605" v="18176" actId="26606"/>
          <ac:spMkLst>
            <pc:docMk/>
            <pc:sldMk cId="2543262997" sldId="389"/>
            <ac:spMk id="16" creationId="{3362A0EA-3E81-4464-94B8-70BE5870EDC0}"/>
          </ac:spMkLst>
        </pc:spChg>
        <pc:picChg chg="add mod">
          <ac:chgData name="Pauline Smyth" userId="de5ce227-53e3-42c9-b7e0-2fb7785ba6f5" providerId="ADAL" clId="{60B9A4DC-767E-421F-81D4-A8BE950C0072}" dt="2022-04-06T09:08:14.936" v="18397" actId="1076"/>
          <ac:picMkLst>
            <pc:docMk/>
            <pc:sldMk cId="2543262997" sldId="389"/>
            <ac:picMk id="4" creationId="{946FC62C-9A02-428D-AF05-C0FD3FA82695}"/>
          </ac:picMkLst>
        </pc:picChg>
        <pc:picChg chg="add del mod ord">
          <ac:chgData name="Pauline Smyth" userId="de5ce227-53e3-42c9-b7e0-2fb7785ba6f5" providerId="ADAL" clId="{60B9A4DC-767E-421F-81D4-A8BE950C0072}" dt="2022-04-06T09:07:50.652" v="18392" actId="478"/>
          <ac:picMkLst>
            <pc:docMk/>
            <pc:sldMk cId="2543262997" sldId="389"/>
            <ac:picMk id="5" creationId="{11E89905-C5BF-48E4-9A4B-1F7DE18110C6}"/>
          </ac:picMkLst>
        </pc:picChg>
      </pc:sldChg>
      <pc:sldChg chg="modSp add mod">
        <pc:chgData name="Pauline Smyth" userId="de5ce227-53e3-42c9-b7e0-2fb7785ba6f5" providerId="ADAL" clId="{60B9A4DC-767E-421F-81D4-A8BE950C0072}" dt="2022-04-05T22:35:43.701" v="18118" actId="20577"/>
        <pc:sldMkLst>
          <pc:docMk/>
          <pc:sldMk cId="593749228" sldId="390"/>
        </pc:sldMkLst>
        <pc:spChg chg="mod">
          <ac:chgData name="Pauline Smyth" userId="de5ce227-53e3-42c9-b7e0-2fb7785ba6f5" providerId="ADAL" clId="{60B9A4DC-767E-421F-81D4-A8BE950C0072}" dt="2022-04-05T22:35:43.701" v="18118" actId="20577"/>
          <ac:spMkLst>
            <pc:docMk/>
            <pc:sldMk cId="593749228" sldId="390"/>
            <ac:spMk id="3" creationId="{A7D19C12-9AA9-41A0-B937-5A665974E9EE}"/>
          </ac:spMkLst>
        </pc:spChg>
      </pc:sldChg>
      <pc:sldChg chg="addSp delSp modSp add mod">
        <pc:chgData name="Pauline Smyth" userId="de5ce227-53e3-42c9-b7e0-2fb7785ba6f5" providerId="ADAL" clId="{60B9A4DC-767E-421F-81D4-A8BE950C0072}" dt="2022-04-06T08:50:10.264" v="18259" actId="1076"/>
        <pc:sldMkLst>
          <pc:docMk/>
          <pc:sldMk cId="2090447678" sldId="391"/>
        </pc:sldMkLst>
        <pc:spChg chg="del mod">
          <ac:chgData name="Pauline Smyth" userId="de5ce227-53e3-42c9-b7e0-2fb7785ba6f5" providerId="ADAL" clId="{60B9A4DC-767E-421F-81D4-A8BE950C0072}" dt="2022-04-06T08:46:06.433" v="18239" actId="478"/>
          <ac:spMkLst>
            <pc:docMk/>
            <pc:sldMk cId="2090447678" sldId="391"/>
            <ac:spMk id="3" creationId="{A7D19C12-9AA9-41A0-B937-5A665974E9EE}"/>
          </ac:spMkLst>
        </pc:spChg>
        <pc:spChg chg="add del mod">
          <ac:chgData name="Pauline Smyth" userId="de5ce227-53e3-42c9-b7e0-2fb7785ba6f5" providerId="ADAL" clId="{60B9A4DC-767E-421F-81D4-A8BE950C0072}" dt="2022-04-06T08:46:11.896" v="18240" actId="478"/>
          <ac:spMkLst>
            <pc:docMk/>
            <pc:sldMk cId="2090447678" sldId="391"/>
            <ac:spMk id="4" creationId="{A0D3A6E1-D432-48AB-B94A-B6FAD0297272}"/>
          </ac:spMkLst>
        </pc:spChg>
        <pc:picChg chg="add del mod">
          <ac:chgData name="Pauline Smyth" userId="de5ce227-53e3-42c9-b7e0-2fb7785ba6f5" providerId="ADAL" clId="{60B9A4DC-767E-421F-81D4-A8BE950C0072}" dt="2022-04-06T08:46:06.433" v="18239" actId="478"/>
          <ac:picMkLst>
            <pc:docMk/>
            <pc:sldMk cId="2090447678" sldId="391"/>
            <ac:picMk id="1026" creationId="{66022116-9A9B-465E-B9A9-2CA1E6864E1C}"/>
          </ac:picMkLst>
        </pc:picChg>
        <pc:picChg chg="add mod">
          <ac:chgData name="Pauline Smyth" userId="de5ce227-53e3-42c9-b7e0-2fb7785ba6f5" providerId="ADAL" clId="{60B9A4DC-767E-421F-81D4-A8BE950C0072}" dt="2022-04-06T08:47:22.382" v="18249" actId="1076"/>
          <ac:picMkLst>
            <pc:docMk/>
            <pc:sldMk cId="2090447678" sldId="391"/>
            <ac:picMk id="1028" creationId="{2DC03FCC-1577-4E01-B52F-480032363248}"/>
          </ac:picMkLst>
        </pc:picChg>
        <pc:picChg chg="add mod">
          <ac:chgData name="Pauline Smyth" userId="de5ce227-53e3-42c9-b7e0-2fb7785ba6f5" providerId="ADAL" clId="{60B9A4DC-767E-421F-81D4-A8BE950C0072}" dt="2022-04-06T08:50:10.264" v="18259" actId="1076"/>
          <ac:picMkLst>
            <pc:docMk/>
            <pc:sldMk cId="2090447678" sldId="391"/>
            <ac:picMk id="1030" creationId="{F4CE1D77-2396-4EDA-B272-AA1451F5C8F1}"/>
          </ac:picMkLst>
        </pc:picChg>
        <pc:picChg chg="add mod">
          <ac:chgData name="Pauline Smyth" userId="de5ce227-53e3-42c9-b7e0-2fb7785ba6f5" providerId="ADAL" clId="{60B9A4DC-767E-421F-81D4-A8BE950C0072}" dt="2022-04-06T08:48:56.639" v="18255" actId="1076"/>
          <ac:picMkLst>
            <pc:docMk/>
            <pc:sldMk cId="2090447678" sldId="391"/>
            <ac:picMk id="1032" creationId="{981EBF43-FEEF-4D3B-B52F-358736576CBB}"/>
          </ac:picMkLst>
        </pc:picChg>
        <pc:picChg chg="add mod">
          <ac:chgData name="Pauline Smyth" userId="de5ce227-53e3-42c9-b7e0-2fb7785ba6f5" providerId="ADAL" clId="{60B9A4DC-767E-421F-81D4-A8BE950C0072}" dt="2022-04-06T08:50:08.293" v="18258" actId="1076"/>
          <ac:picMkLst>
            <pc:docMk/>
            <pc:sldMk cId="2090447678" sldId="391"/>
            <ac:picMk id="1034" creationId="{C75A02D1-8A71-4580-A38C-089637C7827F}"/>
          </ac:picMkLst>
        </pc:picChg>
      </pc:sldChg>
      <pc:sldChg chg="addSp delSp modSp add mod">
        <pc:chgData name="Pauline Smyth" userId="de5ce227-53e3-42c9-b7e0-2fb7785ba6f5" providerId="ADAL" clId="{60B9A4DC-767E-421F-81D4-A8BE950C0072}" dt="2022-04-06T09:08:37.894" v="18405" actId="1076"/>
        <pc:sldMkLst>
          <pc:docMk/>
          <pc:sldMk cId="1616788043" sldId="392"/>
        </pc:sldMkLst>
        <pc:spChg chg="mod">
          <ac:chgData name="Pauline Smyth" userId="de5ce227-53e3-42c9-b7e0-2fb7785ba6f5" providerId="ADAL" clId="{60B9A4DC-767E-421F-81D4-A8BE950C0072}" dt="2022-04-06T09:08:29.572" v="18402" actId="1076"/>
          <ac:spMkLst>
            <pc:docMk/>
            <pc:sldMk cId="1616788043" sldId="392"/>
            <ac:spMk id="2" creationId="{DD8BA37A-1DBC-4328-9B11-357A23DE1300}"/>
          </ac:spMkLst>
        </pc:spChg>
        <pc:spChg chg="mod">
          <ac:chgData name="Pauline Smyth" userId="de5ce227-53e3-42c9-b7e0-2fb7785ba6f5" providerId="ADAL" clId="{60B9A4DC-767E-421F-81D4-A8BE950C0072}" dt="2022-04-06T09:08:26.549" v="18401" actId="1076"/>
          <ac:spMkLst>
            <pc:docMk/>
            <pc:sldMk cId="1616788043" sldId="392"/>
            <ac:spMk id="9" creationId="{2247FA5E-C596-D9FA-75A4-C1A803CBCF15}"/>
          </ac:spMkLst>
        </pc:spChg>
        <pc:picChg chg="add mod">
          <ac:chgData name="Pauline Smyth" userId="de5ce227-53e3-42c9-b7e0-2fb7785ba6f5" providerId="ADAL" clId="{60B9A4DC-767E-421F-81D4-A8BE950C0072}" dt="2022-04-06T09:08:37.894" v="18405" actId="1076"/>
          <ac:picMkLst>
            <pc:docMk/>
            <pc:sldMk cId="1616788043" sldId="392"/>
            <ac:picMk id="4" creationId="{C89A7FDE-55B9-4FBC-A7B9-92B01A30FDCD}"/>
          </ac:picMkLst>
        </pc:picChg>
        <pc:picChg chg="del">
          <ac:chgData name="Pauline Smyth" userId="de5ce227-53e3-42c9-b7e0-2fb7785ba6f5" providerId="ADAL" clId="{60B9A4DC-767E-421F-81D4-A8BE950C0072}" dt="2022-04-06T09:08:18.779" v="18398" actId="478"/>
          <ac:picMkLst>
            <pc:docMk/>
            <pc:sldMk cId="1616788043" sldId="392"/>
            <ac:picMk id="5" creationId="{11E89905-C5BF-48E4-9A4B-1F7DE18110C6}"/>
          </ac:picMkLst>
        </pc:picChg>
      </pc:sldChg>
      <pc:sldChg chg="addSp delSp modSp add mod">
        <pc:chgData name="Pauline Smyth" userId="de5ce227-53e3-42c9-b7e0-2fb7785ba6f5" providerId="ADAL" clId="{60B9A4DC-767E-421F-81D4-A8BE950C0072}" dt="2022-04-06T09:08:54.163" v="18408" actId="1076"/>
        <pc:sldMkLst>
          <pc:docMk/>
          <pc:sldMk cId="1276278999" sldId="393"/>
        </pc:sldMkLst>
        <pc:spChg chg="mod">
          <ac:chgData name="Pauline Smyth" userId="de5ce227-53e3-42c9-b7e0-2fb7785ba6f5" providerId="ADAL" clId="{60B9A4DC-767E-421F-81D4-A8BE950C0072}" dt="2022-04-06T09:08:54.163" v="18408" actId="1076"/>
          <ac:spMkLst>
            <pc:docMk/>
            <pc:sldMk cId="1276278999" sldId="393"/>
            <ac:spMk id="9" creationId="{2247FA5E-C596-D9FA-75A4-C1A803CBCF15}"/>
          </ac:spMkLst>
        </pc:spChg>
        <pc:picChg chg="del">
          <ac:chgData name="Pauline Smyth" userId="de5ce227-53e3-42c9-b7e0-2fb7785ba6f5" providerId="ADAL" clId="{60B9A4DC-767E-421F-81D4-A8BE950C0072}" dt="2022-04-06T09:08:49.417" v="18406" actId="478"/>
          <ac:picMkLst>
            <pc:docMk/>
            <pc:sldMk cId="1276278999" sldId="393"/>
            <ac:picMk id="5" creationId="{11E89905-C5BF-48E4-9A4B-1F7DE18110C6}"/>
          </ac:picMkLst>
        </pc:picChg>
        <pc:picChg chg="add mod">
          <ac:chgData name="Pauline Smyth" userId="de5ce227-53e3-42c9-b7e0-2fb7785ba6f5" providerId="ADAL" clId="{60B9A4DC-767E-421F-81D4-A8BE950C0072}" dt="2022-04-06T09:08:50.106" v="18407"/>
          <ac:picMkLst>
            <pc:docMk/>
            <pc:sldMk cId="1276278999" sldId="393"/>
            <ac:picMk id="8" creationId="{A4727BE3-7387-4CC5-8EFC-AD76A98AEB4D}"/>
          </ac:picMkLst>
        </pc:picChg>
      </pc:sldChg>
      <pc:sldChg chg="addSp delSp modSp add mod">
        <pc:chgData name="Pauline Smyth" userId="de5ce227-53e3-42c9-b7e0-2fb7785ba6f5" providerId="ADAL" clId="{60B9A4DC-767E-421F-81D4-A8BE950C0072}" dt="2022-04-06T09:09:04.545" v="18412" actId="1076"/>
        <pc:sldMkLst>
          <pc:docMk/>
          <pc:sldMk cId="2667352464" sldId="394"/>
        </pc:sldMkLst>
        <pc:spChg chg="mod">
          <ac:chgData name="Pauline Smyth" userId="de5ce227-53e3-42c9-b7e0-2fb7785ba6f5" providerId="ADAL" clId="{60B9A4DC-767E-421F-81D4-A8BE950C0072}" dt="2022-04-06T09:09:02.108" v="18411" actId="1076"/>
          <ac:spMkLst>
            <pc:docMk/>
            <pc:sldMk cId="2667352464" sldId="394"/>
            <ac:spMk id="9" creationId="{2247FA5E-C596-D9FA-75A4-C1A803CBCF15}"/>
          </ac:spMkLst>
        </pc:spChg>
        <pc:picChg chg="del">
          <ac:chgData name="Pauline Smyth" userId="de5ce227-53e3-42c9-b7e0-2fb7785ba6f5" providerId="ADAL" clId="{60B9A4DC-767E-421F-81D4-A8BE950C0072}" dt="2022-04-06T09:08:56.705" v="18409" actId="478"/>
          <ac:picMkLst>
            <pc:docMk/>
            <pc:sldMk cId="2667352464" sldId="394"/>
            <ac:picMk id="5" creationId="{11E89905-C5BF-48E4-9A4B-1F7DE18110C6}"/>
          </ac:picMkLst>
        </pc:picChg>
        <pc:picChg chg="add mod">
          <ac:chgData name="Pauline Smyth" userId="de5ce227-53e3-42c9-b7e0-2fb7785ba6f5" providerId="ADAL" clId="{60B9A4DC-767E-421F-81D4-A8BE950C0072}" dt="2022-04-06T09:09:04.545" v="18412" actId="1076"/>
          <ac:picMkLst>
            <pc:docMk/>
            <pc:sldMk cId="2667352464" sldId="394"/>
            <ac:picMk id="8" creationId="{8E26F442-040B-4360-B871-48E0E9B3D918}"/>
          </ac:picMkLst>
        </pc:picChg>
      </pc:sldChg>
      <pc:sldChg chg="addSp delSp modSp add mod">
        <pc:chgData name="Pauline Smyth" userId="de5ce227-53e3-42c9-b7e0-2fb7785ba6f5" providerId="ADAL" clId="{60B9A4DC-767E-421F-81D4-A8BE950C0072}" dt="2022-04-06T09:09:17.355" v="18416" actId="1076"/>
        <pc:sldMkLst>
          <pc:docMk/>
          <pc:sldMk cId="1190441047" sldId="395"/>
        </pc:sldMkLst>
        <pc:spChg chg="mod">
          <ac:chgData name="Pauline Smyth" userId="de5ce227-53e3-42c9-b7e0-2fb7785ba6f5" providerId="ADAL" clId="{60B9A4DC-767E-421F-81D4-A8BE950C0072}" dt="2022-04-06T08:59:54.929" v="18316" actId="20577"/>
          <ac:spMkLst>
            <pc:docMk/>
            <pc:sldMk cId="1190441047" sldId="395"/>
            <ac:spMk id="2" creationId="{DD8BA37A-1DBC-4328-9B11-357A23DE1300}"/>
          </ac:spMkLst>
        </pc:spChg>
        <pc:spChg chg="mod">
          <ac:chgData name="Pauline Smyth" userId="de5ce227-53e3-42c9-b7e0-2fb7785ba6f5" providerId="ADAL" clId="{60B9A4DC-767E-421F-81D4-A8BE950C0072}" dt="2022-04-06T09:09:17.355" v="18416" actId="1076"/>
          <ac:spMkLst>
            <pc:docMk/>
            <pc:sldMk cId="1190441047" sldId="395"/>
            <ac:spMk id="9" creationId="{2247FA5E-C596-D9FA-75A4-C1A803CBCF15}"/>
          </ac:spMkLst>
        </pc:spChg>
        <pc:picChg chg="del">
          <ac:chgData name="Pauline Smyth" userId="de5ce227-53e3-42c9-b7e0-2fb7785ba6f5" providerId="ADAL" clId="{60B9A4DC-767E-421F-81D4-A8BE950C0072}" dt="2022-04-06T09:09:10.897" v="18414" actId="478"/>
          <ac:picMkLst>
            <pc:docMk/>
            <pc:sldMk cId="1190441047" sldId="395"/>
            <ac:picMk id="5" creationId="{11E89905-C5BF-48E4-9A4B-1F7DE18110C6}"/>
          </ac:picMkLst>
        </pc:picChg>
        <pc:picChg chg="add mod">
          <ac:chgData name="Pauline Smyth" userId="de5ce227-53e3-42c9-b7e0-2fb7785ba6f5" providerId="ADAL" clId="{60B9A4DC-767E-421F-81D4-A8BE950C0072}" dt="2022-04-06T09:09:12.542" v="18415"/>
          <ac:picMkLst>
            <pc:docMk/>
            <pc:sldMk cId="1190441047" sldId="395"/>
            <ac:picMk id="8" creationId="{F50D6C43-4BAF-4816-96BE-8307B8F69727}"/>
          </ac:picMkLst>
        </pc:picChg>
      </pc:sldChg>
      <pc:sldChg chg="addSp delSp modSp add mod">
        <pc:chgData name="Pauline Smyth" userId="de5ce227-53e3-42c9-b7e0-2fb7785ba6f5" providerId="ADAL" clId="{60B9A4DC-767E-421F-81D4-A8BE950C0072}" dt="2022-04-06T09:09:30.819" v="18420" actId="1076"/>
        <pc:sldMkLst>
          <pc:docMk/>
          <pc:sldMk cId="3596324885" sldId="396"/>
        </pc:sldMkLst>
        <pc:spChg chg="mod">
          <ac:chgData name="Pauline Smyth" userId="de5ce227-53e3-42c9-b7e0-2fb7785ba6f5" providerId="ADAL" clId="{60B9A4DC-767E-421F-81D4-A8BE950C0072}" dt="2022-04-06T09:00:58.613" v="18334" actId="20577"/>
          <ac:spMkLst>
            <pc:docMk/>
            <pc:sldMk cId="3596324885" sldId="396"/>
            <ac:spMk id="2" creationId="{DD8BA37A-1DBC-4328-9B11-357A23DE1300}"/>
          </ac:spMkLst>
        </pc:spChg>
        <pc:spChg chg="mod">
          <ac:chgData name="Pauline Smyth" userId="de5ce227-53e3-42c9-b7e0-2fb7785ba6f5" providerId="ADAL" clId="{60B9A4DC-767E-421F-81D4-A8BE950C0072}" dt="2022-04-06T09:09:25.885" v="18417" actId="1076"/>
          <ac:spMkLst>
            <pc:docMk/>
            <pc:sldMk cId="3596324885" sldId="396"/>
            <ac:spMk id="9" creationId="{2247FA5E-C596-D9FA-75A4-C1A803CBCF15}"/>
          </ac:spMkLst>
        </pc:spChg>
        <pc:picChg chg="del">
          <ac:chgData name="Pauline Smyth" userId="de5ce227-53e3-42c9-b7e0-2fb7785ba6f5" providerId="ADAL" clId="{60B9A4DC-767E-421F-81D4-A8BE950C0072}" dt="2022-04-06T09:09:27.208" v="18418" actId="478"/>
          <ac:picMkLst>
            <pc:docMk/>
            <pc:sldMk cId="3596324885" sldId="396"/>
            <ac:picMk id="5" creationId="{11E89905-C5BF-48E4-9A4B-1F7DE18110C6}"/>
          </ac:picMkLst>
        </pc:picChg>
        <pc:picChg chg="add mod">
          <ac:chgData name="Pauline Smyth" userId="de5ce227-53e3-42c9-b7e0-2fb7785ba6f5" providerId="ADAL" clId="{60B9A4DC-767E-421F-81D4-A8BE950C0072}" dt="2022-04-06T09:09:30.819" v="18420" actId="1076"/>
          <ac:picMkLst>
            <pc:docMk/>
            <pc:sldMk cId="3596324885" sldId="396"/>
            <ac:picMk id="8" creationId="{3AB44AA8-C3C8-4DFF-8DEA-B45F1B05D5F2}"/>
          </ac:picMkLst>
        </pc:picChg>
      </pc:sldChg>
      <pc:sldChg chg="addSp delSp modSp add mod">
        <pc:chgData name="Pauline Smyth" userId="de5ce227-53e3-42c9-b7e0-2fb7785ba6f5" providerId="ADAL" clId="{60B9A4DC-767E-421F-81D4-A8BE950C0072}" dt="2022-04-06T09:09:41.619" v="18424" actId="1076"/>
        <pc:sldMkLst>
          <pc:docMk/>
          <pc:sldMk cId="2745691531" sldId="397"/>
        </pc:sldMkLst>
        <pc:spChg chg="mod">
          <ac:chgData name="Pauline Smyth" userId="de5ce227-53e3-42c9-b7e0-2fb7785ba6f5" providerId="ADAL" clId="{60B9A4DC-767E-421F-81D4-A8BE950C0072}" dt="2022-04-06T09:09:41.619" v="18424" actId="1076"/>
          <ac:spMkLst>
            <pc:docMk/>
            <pc:sldMk cId="2745691531" sldId="397"/>
            <ac:spMk id="2" creationId="{DD8BA37A-1DBC-4328-9B11-357A23DE1300}"/>
          </ac:spMkLst>
        </pc:spChg>
        <pc:spChg chg="mod">
          <ac:chgData name="Pauline Smyth" userId="de5ce227-53e3-42c9-b7e0-2fb7785ba6f5" providerId="ADAL" clId="{60B9A4DC-767E-421F-81D4-A8BE950C0072}" dt="2022-04-06T09:09:35.108" v="18421" actId="1076"/>
          <ac:spMkLst>
            <pc:docMk/>
            <pc:sldMk cId="2745691531" sldId="397"/>
            <ac:spMk id="9" creationId="{2247FA5E-C596-D9FA-75A4-C1A803CBCF15}"/>
          </ac:spMkLst>
        </pc:spChg>
        <pc:picChg chg="del">
          <ac:chgData name="Pauline Smyth" userId="de5ce227-53e3-42c9-b7e0-2fb7785ba6f5" providerId="ADAL" clId="{60B9A4DC-767E-421F-81D4-A8BE950C0072}" dt="2022-04-06T09:09:36.467" v="18422" actId="478"/>
          <ac:picMkLst>
            <pc:docMk/>
            <pc:sldMk cId="2745691531" sldId="397"/>
            <ac:picMk id="5" creationId="{11E89905-C5BF-48E4-9A4B-1F7DE18110C6}"/>
          </ac:picMkLst>
        </pc:picChg>
        <pc:picChg chg="add mod">
          <ac:chgData name="Pauline Smyth" userId="de5ce227-53e3-42c9-b7e0-2fb7785ba6f5" providerId="ADAL" clId="{60B9A4DC-767E-421F-81D4-A8BE950C0072}" dt="2022-04-06T09:09:37.193" v="18423"/>
          <ac:picMkLst>
            <pc:docMk/>
            <pc:sldMk cId="2745691531" sldId="397"/>
            <ac:picMk id="8" creationId="{F92AF9C4-ED4E-4510-B634-8B4FBAFE6721}"/>
          </ac:picMkLst>
        </pc:picChg>
      </pc:sldChg>
      <pc:sldChg chg="addSp delSp modSp add mod">
        <pc:chgData name="Pauline Smyth" userId="de5ce227-53e3-42c9-b7e0-2fb7785ba6f5" providerId="ADAL" clId="{60B9A4DC-767E-421F-81D4-A8BE950C0072}" dt="2022-04-06T09:09:49.584" v="18427" actId="1076"/>
        <pc:sldMkLst>
          <pc:docMk/>
          <pc:sldMk cId="382815143" sldId="398"/>
        </pc:sldMkLst>
        <pc:spChg chg="mod">
          <ac:chgData name="Pauline Smyth" userId="de5ce227-53e3-42c9-b7e0-2fb7785ba6f5" providerId="ADAL" clId="{60B9A4DC-767E-421F-81D4-A8BE950C0072}" dt="2022-04-06T09:04:12.653" v="18369" actId="20577"/>
          <ac:spMkLst>
            <pc:docMk/>
            <pc:sldMk cId="382815143" sldId="398"/>
            <ac:spMk id="2" creationId="{DD8BA37A-1DBC-4328-9B11-357A23DE1300}"/>
          </ac:spMkLst>
        </pc:spChg>
        <pc:spChg chg="mod">
          <ac:chgData name="Pauline Smyth" userId="de5ce227-53e3-42c9-b7e0-2fb7785ba6f5" providerId="ADAL" clId="{60B9A4DC-767E-421F-81D4-A8BE950C0072}" dt="2022-04-06T09:09:49.584" v="18427" actId="1076"/>
          <ac:spMkLst>
            <pc:docMk/>
            <pc:sldMk cId="382815143" sldId="398"/>
            <ac:spMk id="9" creationId="{2247FA5E-C596-D9FA-75A4-C1A803CBCF15}"/>
          </ac:spMkLst>
        </pc:spChg>
        <pc:picChg chg="del">
          <ac:chgData name="Pauline Smyth" userId="de5ce227-53e3-42c9-b7e0-2fb7785ba6f5" providerId="ADAL" clId="{60B9A4DC-767E-421F-81D4-A8BE950C0072}" dt="2022-04-06T09:09:44.410" v="18425" actId="478"/>
          <ac:picMkLst>
            <pc:docMk/>
            <pc:sldMk cId="382815143" sldId="398"/>
            <ac:picMk id="5" creationId="{11E89905-C5BF-48E4-9A4B-1F7DE18110C6}"/>
          </ac:picMkLst>
        </pc:picChg>
        <pc:picChg chg="add mod">
          <ac:chgData name="Pauline Smyth" userId="de5ce227-53e3-42c9-b7e0-2fb7785ba6f5" providerId="ADAL" clId="{60B9A4DC-767E-421F-81D4-A8BE950C0072}" dt="2022-04-06T09:09:45.266" v="18426"/>
          <ac:picMkLst>
            <pc:docMk/>
            <pc:sldMk cId="382815143" sldId="398"/>
            <ac:picMk id="8" creationId="{8F65C0E9-AD89-4E1F-BDFB-747DB6B50C51}"/>
          </ac:picMkLst>
        </pc:picChg>
      </pc:sldChg>
      <pc:sldChg chg="addSp delSp modSp add mod">
        <pc:chgData name="Pauline Smyth" userId="de5ce227-53e3-42c9-b7e0-2fb7785ba6f5" providerId="ADAL" clId="{60B9A4DC-767E-421F-81D4-A8BE950C0072}" dt="2022-04-06T09:09:58.603" v="18430"/>
        <pc:sldMkLst>
          <pc:docMk/>
          <pc:sldMk cId="885418252" sldId="399"/>
        </pc:sldMkLst>
        <pc:spChg chg="mod">
          <ac:chgData name="Pauline Smyth" userId="de5ce227-53e3-42c9-b7e0-2fb7785ba6f5" providerId="ADAL" clId="{60B9A4DC-767E-421F-81D4-A8BE950C0072}" dt="2022-04-06T09:04:56.132" v="18384" actId="20577"/>
          <ac:spMkLst>
            <pc:docMk/>
            <pc:sldMk cId="885418252" sldId="399"/>
            <ac:spMk id="2" creationId="{DD8BA37A-1DBC-4328-9B11-357A23DE1300}"/>
          </ac:spMkLst>
        </pc:spChg>
        <pc:spChg chg="mod">
          <ac:chgData name="Pauline Smyth" userId="de5ce227-53e3-42c9-b7e0-2fb7785ba6f5" providerId="ADAL" clId="{60B9A4DC-767E-421F-81D4-A8BE950C0072}" dt="2022-04-06T09:09:57.241" v="18429" actId="1076"/>
          <ac:spMkLst>
            <pc:docMk/>
            <pc:sldMk cId="885418252" sldId="399"/>
            <ac:spMk id="9" creationId="{2247FA5E-C596-D9FA-75A4-C1A803CBCF15}"/>
          </ac:spMkLst>
        </pc:spChg>
        <pc:picChg chg="del">
          <ac:chgData name="Pauline Smyth" userId="de5ce227-53e3-42c9-b7e0-2fb7785ba6f5" providerId="ADAL" clId="{60B9A4DC-767E-421F-81D4-A8BE950C0072}" dt="2022-04-06T09:09:52.742" v="18428" actId="478"/>
          <ac:picMkLst>
            <pc:docMk/>
            <pc:sldMk cId="885418252" sldId="399"/>
            <ac:picMk id="5" creationId="{11E89905-C5BF-48E4-9A4B-1F7DE18110C6}"/>
          </ac:picMkLst>
        </pc:picChg>
        <pc:picChg chg="add mod">
          <ac:chgData name="Pauline Smyth" userId="de5ce227-53e3-42c9-b7e0-2fb7785ba6f5" providerId="ADAL" clId="{60B9A4DC-767E-421F-81D4-A8BE950C0072}" dt="2022-04-06T09:09:58.603" v="18430"/>
          <ac:picMkLst>
            <pc:docMk/>
            <pc:sldMk cId="885418252" sldId="399"/>
            <ac:picMk id="8" creationId="{454FF891-C2BB-4B6E-B625-65760AE84F11}"/>
          </ac:picMkLst>
        </pc:picChg>
      </pc:sldChg>
      <pc:sldChg chg="addSp delSp add mod">
        <pc:chgData name="Pauline Smyth" userId="de5ce227-53e3-42c9-b7e0-2fb7785ba6f5" providerId="ADAL" clId="{60B9A4DC-767E-421F-81D4-A8BE950C0072}" dt="2022-04-06T09:07:04.396" v="18391" actId="22"/>
        <pc:sldMkLst>
          <pc:docMk/>
          <pc:sldMk cId="3448704895" sldId="400"/>
        </pc:sldMkLst>
        <pc:picChg chg="add">
          <ac:chgData name="Pauline Smyth" userId="de5ce227-53e3-42c9-b7e0-2fb7785ba6f5" providerId="ADAL" clId="{60B9A4DC-767E-421F-81D4-A8BE950C0072}" dt="2022-04-06T09:07:04.396" v="18391" actId="22"/>
          <ac:picMkLst>
            <pc:docMk/>
            <pc:sldMk cId="3448704895" sldId="400"/>
            <ac:picMk id="4" creationId="{00C33C4D-540D-4172-B8D9-0E6F9DC31AC8}"/>
          </ac:picMkLst>
        </pc:picChg>
        <pc:picChg chg="del">
          <ac:chgData name="Pauline Smyth" userId="de5ce227-53e3-42c9-b7e0-2fb7785ba6f5" providerId="ADAL" clId="{60B9A4DC-767E-421F-81D4-A8BE950C0072}" dt="2022-04-06T09:06:58.042" v="18387" actId="478"/>
          <ac:picMkLst>
            <pc:docMk/>
            <pc:sldMk cId="3448704895" sldId="400"/>
            <ac:picMk id="1028" creationId="{2DC03FCC-1577-4E01-B52F-480032363248}"/>
          </ac:picMkLst>
        </pc:picChg>
        <pc:picChg chg="del">
          <ac:chgData name="Pauline Smyth" userId="de5ce227-53e3-42c9-b7e0-2fb7785ba6f5" providerId="ADAL" clId="{60B9A4DC-767E-421F-81D4-A8BE950C0072}" dt="2022-04-06T09:06:59.698" v="18388" actId="478"/>
          <ac:picMkLst>
            <pc:docMk/>
            <pc:sldMk cId="3448704895" sldId="400"/>
            <ac:picMk id="1030" creationId="{F4CE1D77-2396-4EDA-B272-AA1451F5C8F1}"/>
          </ac:picMkLst>
        </pc:picChg>
        <pc:picChg chg="del">
          <ac:chgData name="Pauline Smyth" userId="de5ce227-53e3-42c9-b7e0-2fb7785ba6f5" providerId="ADAL" clId="{60B9A4DC-767E-421F-81D4-A8BE950C0072}" dt="2022-04-06T09:07:01.381" v="18389" actId="478"/>
          <ac:picMkLst>
            <pc:docMk/>
            <pc:sldMk cId="3448704895" sldId="400"/>
            <ac:picMk id="1032" creationId="{981EBF43-FEEF-4D3B-B52F-358736576CBB}"/>
          </ac:picMkLst>
        </pc:picChg>
        <pc:picChg chg="del">
          <ac:chgData name="Pauline Smyth" userId="de5ce227-53e3-42c9-b7e0-2fb7785ba6f5" providerId="ADAL" clId="{60B9A4DC-767E-421F-81D4-A8BE950C0072}" dt="2022-04-06T09:07:03.148" v="18390" actId="478"/>
          <ac:picMkLst>
            <pc:docMk/>
            <pc:sldMk cId="3448704895" sldId="400"/>
            <ac:picMk id="1034" creationId="{C75A02D1-8A71-4580-A38C-089637C7827F}"/>
          </ac:picMkLst>
        </pc:picChg>
      </pc:sldChg>
      <pc:sldChg chg="modSp add mod">
        <pc:chgData name="Pauline Smyth" userId="de5ce227-53e3-42c9-b7e0-2fb7785ba6f5" providerId="ADAL" clId="{60B9A4DC-767E-421F-81D4-A8BE950C0072}" dt="2022-04-07T08:05:56.765" v="18619" actId="27636"/>
        <pc:sldMkLst>
          <pc:docMk/>
          <pc:sldMk cId="161452652" sldId="401"/>
        </pc:sldMkLst>
        <pc:spChg chg="mod">
          <ac:chgData name="Pauline Smyth" userId="de5ce227-53e3-42c9-b7e0-2fb7785ba6f5" providerId="ADAL" clId="{60B9A4DC-767E-421F-81D4-A8BE950C0072}" dt="2022-04-07T08:05:56.765" v="18619" actId="27636"/>
          <ac:spMkLst>
            <pc:docMk/>
            <pc:sldMk cId="161452652" sldId="401"/>
            <ac:spMk id="3" creationId="{A7D19C12-9AA9-41A0-B937-5A665974E9EE}"/>
          </ac:spMkLst>
        </pc:spChg>
      </pc:sldChg>
      <pc:sldChg chg="addSp delSp modSp add mod setBg">
        <pc:chgData name="Pauline Smyth" userId="de5ce227-53e3-42c9-b7e0-2fb7785ba6f5" providerId="ADAL" clId="{60B9A4DC-767E-421F-81D4-A8BE950C0072}" dt="2022-04-25T10:31:35.396" v="19489" actId="478"/>
        <pc:sldMkLst>
          <pc:docMk/>
          <pc:sldMk cId="2398092403" sldId="402"/>
        </pc:sldMkLst>
        <pc:spChg chg="add mod">
          <ac:chgData name="Pauline Smyth" userId="de5ce227-53e3-42c9-b7e0-2fb7785ba6f5" providerId="ADAL" clId="{60B9A4DC-767E-421F-81D4-A8BE950C0072}" dt="2022-04-25T10:31:35.396" v="19489" actId="478"/>
          <ac:spMkLst>
            <pc:docMk/>
            <pc:sldMk cId="2398092403" sldId="402"/>
            <ac:spMk id="3" creationId="{2AF803E0-9E0C-4DB5-AFCE-A1AABD4FF0F9}"/>
          </ac:spMkLst>
        </pc:spChg>
        <pc:picChg chg="del">
          <ac:chgData name="Pauline Smyth" userId="de5ce227-53e3-42c9-b7e0-2fb7785ba6f5" providerId="ADAL" clId="{60B9A4DC-767E-421F-81D4-A8BE950C0072}" dt="2022-04-25T10:31:35.396" v="19489" actId="478"/>
          <ac:picMkLst>
            <pc:docMk/>
            <pc:sldMk cId="2398092403" sldId="402"/>
            <ac:picMk id="7" creationId="{E439282E-421D-4E7C-AD64-7E900AE0BB58}"/>
          </ac:picMkLst>
        </pc:picChg>
      </pc:sldChg>
      <pc:sldChg chg="addSp delSp modSp add mod setBg">
        <pc:chgData name="Pauline Smyth" userId="de5ce227-53e3-42c9-b7e0-2fb7785ba6f5" providerId="ADAL" clId="{60B9A4DC-767E-421F-81D4-A8BE950C0072}" dt="2022-04-25T10:31:39.577" v="19490" actId="478"/>
        <pc:sldMkLst>
          <pc:docMk/>
          <pc:sldMk cId="3828155583" sldId="403"/>
        </pc:sldMkLst>
        <pc:spChg chg="add mod">
          <ac:chgData name="Pauline Smyth" userId="de5ce227-53e3-42c9-b7e0-2fb7785ba6f5" providerId="ADAL" clId="{60B9A4DC-767E-421F-81D4-A8BE950C0072}" dt="2022-04-25T10:31:39.577" v="19490" actId="478"/>
          <ac:spMkLst>
            <pc:docMk/>
            <pc:sldMk cId="3828155583" sldId="403"/>
            <ac:spMk id="6" creationId="{F81DB8C2-9811-482D-AE35-1C5625B25ED4}"/>
          </ac:spMkLst>
        </pc:spChg>
        <pc:picChg chg="del">
          <ac:chgData name="Pauline Smyth" userId="de5ce227-53e3-42c9-b7e0-2fb7785ba6f5" providerId="ADAL" clId="{60B9A4DC-767E-421F-81D4-A8BE950C0072}" dt="2022-04-25T10:31:39.577" v="19490" actId="478"/>
          <ac:picMkLst>
            <pc:docMk/>
            <pc:sldMk cId="3828155583" sldId="403"/>
            <ac:picMk id="7" creationId="{E439282E-421D-4E7C-AD64-7E900AE0BB58}"/>
          </ac:picMkLst>
        </pc:picChg>
      </pc:sldChg>
      <pc:sldChg chg="addSp delSp modSp add mod setBg">
        <pc:chgData name="Pauline Smyth" userId="de5ce227-53e3-42c9-b7e0-2fb7785ba6f5" providerId="ADAL" clId="{60B9A4DC-767E-421F-81D4-A8BE950C0072}" dt="2022-04-25T10:31:53.820" v="19491" actId="478"/>
        <pc:sldMkLst>
          <pc:docMk/>
          <pc:sldMk cId="921499510" sldId="404"/>
        </pc:sldMkLst>
        <pc:spChg chg="add mod">
          <ac:chgData name="Pauline Smyth" userId="de5ce227-53e3-42c9-b7e0-2fb7785ba6f5" providerId="ADAL" clId="{60B9A4DC-767E-421F-81D4-A8BE950C0072}" dt="2022-04-25T10:31:53.820" v="19491" actId="478"/>
          <ac:spMkLst>
            <pc:docMk/>
            <pc:sldMk cId="921499510" sldId="404"/>
            <ac:spMk id="3" creationId="{40A757D0-D988-4C8C-87FF-1A68AA73C25E}"/>
          </ac:spMkLst>
        </pc:spChg>
        <pc:picChg chg="del">
          <ac:chgData name="Pauline Smyth" userId="de5ce227-53e3-42c9-b7e0-2fb7785ba6f5" providerId="ADAL" clId="{60B9A4DC-767E-421F-81D4-A8BE950C0072}" dt="2022-04-25T10:31:53.820" v="19491" actId="478"/>
          <ac:picMkLst>
            <pc:docMk/>
            <pc:sldMk cId="921499510" sldId="404"/>
            <ac:picMk id="7" creationId="{E439282E-421D-4E7C-AD64-7E900AE0BB58}"/>
          </ac:picMkLst>
        </pc:picChg>
      </pc:sldChg>
      <pc:sldChg chg="addSp delSp modSp add mod setBg">
        <pc:chgData name="Pauline Smyth" userId="de5ce227-53e3-42c9-b7e0-2fb7785ba6f5" providerId="ADAL" clId="{60B9A4DC-767E-421F-81D4-A8BE950C0072}" dt="2022-04-25T10:32:07.424" v="19493" actId="478"/>
        <pc:sldMkLst>
          <pc:docMk/>
          <pc:sldMk cId="1448158835" sldId="405"/>
        </pc:sldMkLst>
        <pc:spChg chg="add mod">
          <ac:chgData name="Pauline Smyth" userId="de5ce227-53e3-42c9-b7e0-2fb7785ba6f5" providerId="ADAL" clId="{60B9A4DC-767E-421F-81D4-A8BE950C0072}" dt="2022-04-25T10:32:07.424" v="19493" actId="478"/>
          <ac:spMkLst>
            <pc:docMk/>
            <pc:sldMk cId="1448158835" sldId="405"/>
            <ac:spMk id="3" creationId="{3ED79285-D33E-45FF-8FD2-F95EF99F4866}"/>
          </ac:spMkLst>
        </pc:spChg>
        <pc:picChg chg="del">
          <ac:chgData name="Pauline Smyth" userId="de5ce227-53e3-42c9-b7e0-2fb7785ba6f5" providerId="ADAL" clId="{60B9A4DC-767E-421F-81D4-A8BE950C0072}" dt="2022-04-25T10:32:07.424" v="19493" actId="478"/>
          <ac:picMkLst>
            <pc:docMk/>
            <pc:sldMk cId="1448158835" sldId="405"/>
            <ac:picMk id="7" creationId="{E439282E-421D-4E7C-AD64-7E900AE0BB58}"/>
          </ac:picMkLst>
        </pc:picChg>
      </pc:sldChg>
      <pc:sldChg chg="addSp delSp modSp add mod setBg">
        <pc:chgData name="Pauline Smyth" userId="de5ce227-53e3-42c9-b7e0-2fb7785ba6f5" providerId="ADAL" clId="{60B9A4DC-767E-421F-81D4-A8BE950C0072}" dt="2022-04-25T10:32:12.910" v="19494" actId="478"/>
        <pc:sldMkLst>
          <pc:docMk/>
          <pc:sldMk cId="2560748894" sldId="406"/>
        </pc:sldMkLst>
        <pc:spChg chg="mod">
          <ac:chgData name="Pauline Smyth" userId="de5ce227-53e3-42c9-b7e0-2fb7785ba6f5" providerId="ADAL" clId="{60B9A4DC-767E-421F-81D4-A8BE950C0072}" dt="2022-04-25T09:31:19.514" v="18729" actId="27636"/>
          <ac:spMkLst>
            <pc:docMk/>
            <pc:sldMk cId="2560748894" sldId="406"/>
            <ac:spMk id="4" creationId="{1530BE86-C9A4-46B4-8BF6-6E738C1F943E}"/>
          </ac:spMkLst>
        </pc:spChg>
        <pc:spChg chg="add mod">
          <ac:chgData name="Pauline Smyth" userId="de5ce227-53e3-42c9-b7e0-2fb7785ba6f5" providerId="ADAL" clId="{60B9A4DC-767E-421F-81D4-A8BE950C0072}" dt="2022-04-25T10:32:12.910" v="19494" actId="478"/>
          <ac:spMkLst>
            <pc:docMk/>
            <pc:sldMk cId="2560748894" sldId="406"/>
            <ac:spMk id="6" creationId="{139C2136-73A5-490A-933A-1D083BB181F6}"/>
          </ac:spMkLst>
        </pc:spChg>
        <pc:picChg chg="del">
          <ac:chgData name="Pauline Smyth" userId="de5ce227-53e3-42c9-b7e0-2fb7785ba6f5" providerId="ADAL" clId="{60B9A4DC-767E-421F-81D4-A8BE950C0072}" dt="2022-04-25T10:32:12.910" v="19494" actId="478"/>
          <ac:picMkLst>
            <pc:docMk/>
            <pc:sldMk cId="2560748894" sldId="406"/>
            <ac:picMk id="7" creationId="{E439282E-421D-4E7C-AD64-7E900AE0BB58}"/>
          </ac:picMkLst>
        </pc:picChg>
      </pc:sldChg>
      <pc:sldChg chg="addSp delSp modSp add mod setBg">
        <pc:chgData name="Pauline Smyth" userId="de5ce227-53e3-42c9-b7e0-2fb7785ba6f5" providerId="ADAL" clId="{60B9A4DC-767E-421F-81D4-A8BE950C0072}" dt="2022-04-25T10:32:19.797" v="19495" actId="478"/>
        <pc:sldMkLst>
          <pc:docMk/>
          <pc:sldMk cId="393641360" sldId="407"/>
        </pc:sldMkLst>
        <pc:spChg chg="mod">
          <ac:chgData name="Pauline Smyth" userId="de5ce227-53e3-42c9-b7e0-2fb7785ba6f5" providerId="ADAL" clId="{60B9A4DC-767E-421F-81D4-A8BE950C0072}" dt="2022-04-25T09:31:19.533" v="18730" actId="27636"/>
          <ac:spMkLst>
            <pc:docMk/>
            <pc:sldMk cId="393641360" sldId="407"/>
            <ac:spMk id="4" creationId="{1530BE86-C9A4-46B4-8BF6-6E738C1F943E}"/>
          </ac:spMkLst>
        </pc:spChg>
        <pc:spChg chg="add mod">
          <ac:chgData name="Pauline Smyth" userId="de5ce227-53e3-42c9-b7e0-2fb7785ba6f5" providerId="ADAL" clId="{60B9A4DC-767E-421F-81D4-A8BE950C0072}" dt="2022-04-25T10:32:19.797" v="19495" actId="478"/>
          <ac:spMkLst>
            <pc:docMk/>
            <pc:sldMk cId="393641360" sldId="407"/>
            <ac:spMk id="5" creationId="{60D69334-D083-49E3-B0DC-C5085DCDECC7}"/>
          </ac:spMkLst>
        </pc:spChg>
        <pc:picChg chg="del">
          <ac:chgData name="Pauline Smyth" userId="de5ce227-53e3-42c9-b7e0-2fb7785ba6f5" providerId="ADAL" clId="{60B9A4DC-767E-421F-81D4-A8BE950C0072}" dt="2022-04-25T10:32:19.797" v="19495" actId="478"/>
          <ac:picMkLst>
            <pc:docMk/>
            <pc:sldMk cId="393641360" sldId="407"/>
            <ac:picMk id="7" creationId="{E439282E-421D-4E7C-AD64-7E900AE0BB58}"/>
          </ac:picMkLst>
        </pc:picChg>
      </pc:sldChg>
      <pc:sldChg chg="addSp delSp modSp add mod setBg">
        <pc:chgData name="Pauline Smyth" userId="de5ce227-53e3-42c9-b7e0-2fb7785ba6f5" providerId="ADAL" clId="{60B9A4DC-767E-421F-81D4-A8BE950C0072}" dt="2022-04-25T10:32:24.179" v="19496" actId="478"/>
        <pc:sldMkLst>
          <pc:docMk/>
          <pc:sldMk cId="3496892698" sldId="408"/>
        </pc:sldMkLst>
        <pc:spChg chg="mod">
          <ac:chgData name="Pauline Smyth" userId="de5ce227-53e3-42c9-b7e0-2fb7785ba6f5" providerId="ADAL" clId="{60B9A4DC-767E-421F-81D4-A8BE950C0072}" dt="2022-04-25T09:31:19.537" v="18731" actId="27636"/>
          <ac:spMkLst>
            <pc:docMk/>
            <pc:sldMk cId="3496892698" sldId="408"/>
            <ac:spMk id="4" creationId="{1530BE86-C9A4-46B4-8BF6-6E738C1F943E}"/>
          </ac:spMkLst>
        </pc:spChg>
        <pc:spChg chg="add mod">
          <ac:chgData name="Pauline Smyth" userId="de5ce227-53e3-42c9-b7e0-2fb7785ba6f5" providerId="ADAL" clId="{60B9A4DC-767E-421F-81D4-A8BE950C0072}" dt="2022-04-25T10:32:24.179" v="19496" actId="478"/>
          <ac:spMkLst>
            <pc:docMk/>
            <pc:sldMk cId="3496892698" sldId="408"/>
            <ac:spMk id="5" creationId="{4FA109B1-2E1F-4F83-AD47-45563D97BE38}"/>
          </ac:spMkLst>
        </pc:spChg>
        <pc:picChg chg="del">
          <ac:chgData name="Pauline Smyth" userId="de5ce227-53e3-42c9-b7e0-2fb7785ba6f5" providerId="ADAL" clId="{60B9A4DC-767E-421F-81D4-A8BE950C0072}" dt="2022-04-25T10:32:24.179" v="19496" actId="478"/>
          <ac:picMkLst>
            <pc:docMk/>
            <pc:sldMk cId="3496892698" sldId="408"/>
            <ac:picMk id="7" creationId="{E439282E-421D-4E7C-AD64-7E900AE0BB58}"/>
          </ac:picMkLst>
        </pc:picChg>
      </pc:sldChg>
      <pc:sldChg chg="addSp delSp modSp add mod setBg">
        <pc:chgData name="Pauline Smyth" userId="de5ce227-53e3-42c9-b7e0-2fb7785ba6f5" providerId="ADAL" clId="{60B9A4DC-767E-421F-81D4-A8BE950C0072}" dt="2022-04-25T10:32:28.486" v="19497" actId="478"/>
        <pc:sldMkLst>
          <pc:docMk/>
          <pc:sldMk cId="719750775" sldId="409"/>
        </pc:sldMkLst>
        <pc:spChg chg="mod">
          <ac:chgData name="Pauline Smyth" userId="de5ce227-53e3-42c9-b7e0-2fb7785ba6f5" providerId="ADAL" clId="{60B9A4DC-767E-421F-81D4-A8BE950C0072}" dt="2022-04-25T09:52:41.358" v="19178" actId="5793"/>
          <ac:spMkLst>
            <pc:docMk/>
            <pc:sldMk cId="719750775" sldId="409"/>
            <ac:spMk id="3" creationId="{6BCE7EA9-B401-4FFF-B5D0-B0C213869C0D}"/>
          </ac:spMkLst>
        </pc:spChg>
        <pc:spChg chg="mod">
          <ac:chgData name="Pauline Smyth" userId="de5ce227-53e3-42c9-b7e0-2fb7785ba6f5" providerId="ADAL" clId="{60B9A4DC-767E-421F-81D4-A8BE950C0072}" dt="2022-04-25T09:31:19.539" v="18732" actId="27636"/>
          <ac:spMkLst>
            <pc:docMk/>
            <pc:sldMk cId="719750775" sldId="409"/>
            <ac:spMk id="4" creationId="{1530BE86-C9A4-46B4-8BF6-6E738C1F943E}"/>
          </ac:spMkLst>
        </pc:spChg>
        <pc:spChg chg="add mod">
          <ac:chgData name="Pauline Smyth" userId="de5ce227-53e3-42c9-b7e0-2fb7785ba6f5" providerId="ADAL" clId="{60B9A4DC-767E-421F-81D4-A8BE950C0072}" dt="2022-04-25T10:32:28.486" v="19497" actId="478"/>
          <ac:spMkLst>
            <pc:docMk/>
            <pc:sldMk cId="719750775" sldId="409"/>
            <ac:spMk id="5" creationId="{1DF90420-D3EE-4A7C-856F-DAD3DEA9AE1A}"/>
          </ac:spMkLst>
        </pc:spChg>
        <pc:picChg chg="del">
          <ac:chgData name="Pauline Smyth" userId="de5ce227-53e3-42c9-b7e0-2fb7785ba6f5" providerId="ADAL" clId="{60B9A4DC-767E-421F-81D4-A8BE950C0072}" dt="2022-04-25T10:32:28.486" v="19497" actId="478"/>
          <ac:picMkLst>
            <pc:docMk/>
            <pc:sldMk cId="719750775" sldId="409"/>
            <ac:picMk id="7" creationId="{E439282E-421D-4E7C-AD64-7E900AE0BB58}"/>
          </ac:picMkLst>
        </pc:picChg>
      </pc:sldChg>
      <pc:sldChg chg="delSp modSp add mod setBg">
        <pc:chgData name="Pauline Smyth" userId="de5ce227-53e3-42c9-b7e0-2fb7785ba6f5" providerId="ADAL" clId="{60B9A4DC-767E-421F-81D4-A8BE950C0072}" dt="2022-04-25T10:36:09.993" v="19532" actId="13926"/>
        <pc:sldMkLst>
          <pc:docMk/>
          <pc:sldMk cId="2915285849" sldId="410"/>
        </pc:sldMkLst>
        <pc:spChg chg="mod">
          <ac:chgData name="Pauline Smyth" userId="de5ce227-53e3-42c9-b7e0-2fb7785ba6f5" providerId="ADAL" clId="{60B9A4DC-767E-421F-81D4-A8BE950C0072}" dt="2022-04-25T10:36:09.993" v="19532" actId="13926"/>
          <ac:spMkLst>
            <pc:docMk/>
            <pc:sldMk cId="2915285849" sldId="410"/>
            <ac:spMk id="3" creationId="{6BCE7EA9-B401-4FFF-B5D0-B0C213869C0D}"/>
          </ac:spMkLst>
        </pc:spChg>
        <pc:spChg chg="mod">
          <ac:chgData name="Pauline Smyth" userId="de5ce227-53e3-42c9-b7e0-2fb7785ba6f5" providerId="ADAL" clId="{60B9A4DC-767E-421F-81D4-A8BE950C0072}" dt="2022-04-25T09:31:19.549" v="18733" actId="27636"/>
          <ac:spMkLst>
            <pc:docMk/>
            <pc:sldMk cId="2915285849" sldId="410"/>
            <ac:spMk id="4" creationId="{1530BE86-C9A4-46B4-8BF6-6E738C1F943E}"/>
          </ac:spMkLst>
        </pc:spChg>
        <pc:spChg chg="del">
          <ac:chgData name="Pauline Smyth" userId="de5ce227-53e3-42c9-b7e0-2fb7785ba6f5" providerId="ADAL" clId="{60B9A4DC-767E-421F-81D4-A8BE950C0072}" dt="2022-04-25T09:32:48.233" v="18741" actId="478"/>
          <ac:spMkLst>
            <pc:docMk/>
            <pc:sldMk cId="2915285849" sldId="410"/>
            <ac:spMk id="8" creationId="{1373FE16-33B4-4372-8710-34BF04EB0625}"/>
          </ac:spMkLst>
        </pc:spChg>
        <pc:picChg chg="mod">
          <ac:chgData name="Pauline Smyth" userId="de5ce227-53e3-42c9-b7e0-2fb7785ba6f5" providerId="ADAL" clId="{60B9A4DC-767E-421F-81D4-A8BE950C0072}" dt="2022-04-25T09:32:58.614" v="18742" actId="1076"/>
          <ac:picMkLst>
            <pc:docMk/>
            <pc:sldMk cId="2915285849" sldId="410"/>
            <ac:picMk id="5" creationId="{13F0F216-53D9-40F2-99BB-F960A5F8CF9F}"/>
          </ac:picMkLst>
        </pc:picChg>
      </pc:sldChg>
      <pc:sldChg chg="addSp delSp modSp add mod setBg">
        <pc:chgData name="Pauline Smyth" userId="de5ce227-53e3-42c9-b7e0-2fb7785ba6f5" providerId="ADAL" clId="{60B9A4DC-767E-421F-81D4-A8BE950C0072}" dt="2022-04-25T12:34:00.859" v="20925" actId="2710"/>
        <pc:sldMkLst>
          <pc:docMk/>
          <pc:sldMk cId="273355531" sldId="411"/>
        </pc:sldMkLst>
        <pc:spChg chg="del">
          <ac:chgData name="Pauline Smyth" userId="de5ce227-53e3-42c9-b7e0-2fb7785ba6f5" providerId="ADAL" clId="{60B9A4DC-767E-421F-81D4-A8BE950C0072}" dt="2022-04-25T11:25:11.121" v="20444" actId="478"/>
          <ac:spMkLst>
            <pc:docMk/>
            <pc:sldMk cId="273355531" sldId="411"/>
            <ac:spMk id="3" creationId="{6BCE7EA9-B401-4FFF-B5D0-B0C213869C0D}"/>
          </ac:spMkLst>
        </pc:spChg>
        <pc:spChg chg="mod">
          <ac:chgData name="Pauline Smyth" userId="de5ce227-53e3-42c9-b7e0-2fb7785ba6f5" providerId="ADAL" clId="{60B9A4DC-767E-421F-81D4-A8BE950C0072}" dt="2022-04-25T11:27:06.374" v="20482" actId="27636"/>
          <ac:spMkLst>
            <pc:docMk/>
            <pc:sldMk cId="273355531" sldId="411"/>
            <ac:spMk id="4" creationId="{1530BE86-C9A4-46B4-8BF6-6E738C1F943E}"/>
          </ac:spMkLst>
        </pc:spChg>
        <pc:spChg chg="add del mod">
          <ac:chgData name="Pauline Smyth" userId="de5ce227-53e3-42c9-b7e0-2fb7785ba6f5" providerId="ADAL" clId="{60B9A4DC-767E-421F-81D4-A8BE950C0072}" dt="2022-04-25T11:24:47.418" v="20439" actId="478"/>
          <ac:spMkLst>
            <pc:docMk/>
            <pc:sldMk cId="273355531" sldId="411"/>
            <ac:spMk id="5" creationId="{2A048187-D1DE-4F53-9569-F77304AD60D3}"/>
          </ac:spMkLst>
        </pc:spChg>
        <pc:spChg chg="add del mod">
          <ac:chgData name="Pauline Smyth" userId="de5ce227-53e3-42c9-b7e0-2fb7785ba6f5" providerId="ADAL" clId="{60B9A4DC-767E-421F-81D4-A8BE950C0072}" dt="2022-04-25T12:29:53.443" v="20536"/>
          <ac:spMkLst>
            <pc:docMk/>
            <pc:sldMk cId="273355531" sldId="411"/>
            <ac:spMk id="6" creationId="{B6726D7E-0E00-4360-88B2-E5220CECCFB5}"/>
          </ac:spMkLst>
        </pc:spChg>
        <pc:spChg chg="add mod">
          <ac:chgData name="Pauline Smyth" userId="de5ce227-53e3-42c9-b7e0-2fb7785ba6f5" providerId="ADAL" clId="{60B9A4DC-767E-421F-81D4-A8BE950C0072}" dt="2022-04-25T12:34:00.859" v="20925" actId="2710"/>
          <ac:spMkLst>
            <pc:docMk/>
            <pc:sldMk cId="273355531" sldId="411"/>
            <ac:spMk id="8" creationId="{35EA5584-14BF-4A72-8BE0-D5DD27DC8AB7}"/>
          </ac:spMkLst>
        </pc:spChg>
        <pc:picChg chg="del">
          <ac:chgData name="Pauline Smyth" userId="de5ce227-53e3-42c9-b7e0-2fb7785ba6f5" providerId="ADAL" clId="{60B9A4DC-767E-421F-81D4-A8BE950C0072}" dt="2022-04-25T10:33:12.445" v="19500" actId="478"/>
          <ac:picMkLst>
            <pc:docMk/>
            <pc:sldMk cId="273355531" sldId="411"/>
            <ac:picMk id="7" creationId="{E439282E-421D-4E7C-AD64-7E900AE0BB58}"/>
          </ac:picMkLst>
        </pc:picChg>
        <pc:picChg chg="del">
          <ac:chgData name="Pauline Smyth" userId="de5ce227-53e3-42c9-b7e0-2fb7785ba6f5" providerId="ADAL" clId="{60B9A4DC-767E-421F-81D4-A8BE950C0072}" dt="2022-04-25T11:25:12.846" v="20445" actId="478"/>
          <ac:picMkLst>
            <pc:docMk/>
            <pc:sldMk cId="273355531" sldId="411"/>
            <ac:picMk id="24" creationId="{90DADE15-7120-4CEC-B8C6-AD8259AF36AB}"/>
          </ac:picMkLst>
        </pc:picChg>
      </pc:sldChg>
      <pc:sldChg chg="addSp delSp modSp add del mod setBg">
        <pc:chgData name="Pauline Smyth" userId="de5ce227-53e3-42c9-b7e0-2fb7785ba6f5" providerId="ADAL" clId="{60B9A4DC-767E-421F-81D4-A8BE950C0072}" dt="2022-04-25T11:25:18.316" v="20447" actId="47"/>
        <pc:sldMkLst>
          <pc:docMk/>
          <pc:sldMk cId="436789631" sldId="412"/>
        </pc:sldMkLst>
        <pc:spChg chg="add mod">
          <ac:chgData name="Pauline Smyth" userId="de5ce227-53e3-42c9-b7e0-2fb7785ba6f5" providerId="ADAL" clId="{60B9A4DC-767E-421F-81D4-A8BE950C0072}" dt="2022-04-25T10:33:27.118" v="19502" actId="478"/>
          <ac:spMkLst>
            <pc:docMk/>
            <pc:sldMk cId="436789631" sldId="412"/>
            <ac:spMk id="3" creationId="{54ABA93A-DCC0-44EB-8E35-3AF3A72077FD}"/>
          </ac:spMkLst>
        </pc:spChg>
        <pc:spChg chg="mod">
          <ac:chgData name="Pauline Smyth" userId="de5ce227-53e3-42c9-b7e0-2fb7785ba6f5" providerId="ADAL" clId="{60B9A4DC-767E-421F-81D4-A8BE950C0072}" dt="2022-04-25T09:31:19.570" v="18737" actId="27636"/>
          <ac:spMkLst>
            <pc:docMk/>
            <pc:sldMk cId="436789631" sldId="412"/>
            <ac:spMk id="4" creationId="{1530BE86-C9A4-46B4-8BF6-6E738C1F943E}"/>
          </ac:spMkLst>
        </pc:spChg>
        <pc:picChg chg="del">
          <ac:chgData name="Pauline Smyth" userId="de5ce227-53e3-42c9-b7e0-2fb7785ba6f5" providerId="ADAL" clId="{60B9A4DC-767E-421F-81D4-A8BE950C0072}" dt="2022-04-25T10:33:27.118" v="19502" actId="478"/>
          <ac:picMkLst>
            <pc:docMk/>
            <pc:sldMk cId="436789631" sldId="412"/>
            <ac:picMk id="7" creationId="{E439282E-421D-4E7C-AD64-7E900AE0BB58}"/>
          </ac:picMkLst>
        </pc:picChg>
      </pc:sldChg>
      <pc:sldChg chg="addSp delSp modSp add del mod setBg">
        <pc:chgData name="Pauline Smyth" userId="de5ce227-53e3-42c9-b7e0-2fb7785ba6f5" providerId="ADAL" clId="{60B9A4DC-767E-421F-81D4-A8BE950C0072}" dt="2022-04-25T11:25:20.543" v="20448" actId="47"/>
        <pc:sldMkLst>
          <pc:docMk/>
          <pc:sldMk cId="3276358517" sldId="413"/>
        </pc:sldMkLst>
        <pc:spChg chg="mod">
          <ac:chgData name="Pauline Smyth" userId="de5ce227-53e3-42c9-b7e0-2fb7785ba6f5" providerId="ADAL" clId="{60B9A4DC-767E-421F-81D4-A8BE950C0072}" dt="2022-04-25T09:31:19.581" v="18738" actId="27636"/>
          <ac:spMkLst>
            <pc:docMk/>
            <pc:sldMk cId="3276358517" sldId="413"/>
            <ac:spMk id="4" creationId="{1530BE86-C9A4-46B4-8BF6-6E738C1F943E}"/>
          </ac:spMkLst>
        </pc:spChg>
        <pc:spChg chg="add mod">
          <ac:chgData name="Pauline Smyth" userId="de5ce227-53e3-42c9-b7e0-2fb7785ba6f5" providerId="ADAL" clId="{60B9A4DC-767E-421F-81D4-A8BE950C0072}" dt="2022-04-25T10:33:31.067" v="19503" actId="478"/>
          <ac:spMkLst>
            <pc:docMk/>
            <pc:sldMk cId="3276358517" sldId="413"/>
            <ac:spMk id="6" creationId="{16842014-8359-4584-88F5-529687552FAE}"/>
          </ac:spMkLst>
        </pc:spChg>
        <pc:picChg chg="del">
          <ac:chgData name="Pauline Smyth" userId="de5ce227-53e3-42c9-b7e0-2fb7785ba6f5" providerId="ADAL" clId="{60B9A4DC-767E-421F-81D4-A8BE950C0072}" dt="2022-04-25T10:33:31.067" v="19503" actId="478"/>
          <ac:picMkLst>
            <pc:docMk/>
            <pc:sldMk cId="3276358517" sldId="413"/>
            <ac:picMk id="7" creationId="{E439282E-421D-4E7C-AD64-7E900AE0BB58}"/>
          </ac:picMkLst>
        </pc:picChg>
      </pc:sldChg>
      <pc:sldChg chg="addSp delSp modSp add mod">
        <pc:chgData name="Pauline Smyth" userId="de5ce227-53e3-42c9-b7e0-2fb7785ba6f5" providerId="ADAL" clId="{60B9A4DC-767E-421F-81D4-A8BE950C0072}" dt="2022-04-25T10:32:32.348" v="19498" actId="478"/>
        <pc:sldMkLst>
          <pc:docMk/>
          <pc:sldMk cId="824806393" sldId="414"/>
        </pc:sldMkLst>
        <pc:spChg chg="mod">
          <ac:chgData name="Pauline Smyth" userId="de5ce227-53e3-42c9-b7e0-2fb7785ba6f5" providerId="ADAL" clId="{60B9A4DC-767E-421F-81D4-A8BE950C0072}" dt="2022-04-25T09:48:09.161" v="19176" actId="20577"/>
          <ac:spMkLst>
            <pc:docMk/>
            <pc:sldMk cId="824806393" sldId="414"/>
            <ac:spMk id="3" creationId="{6BCE7EA9-B401-4FFF-B5D0-B0C213869C0D}"/>
          </ac:spMkLst>
        </pc:spChg>
        <pc:spChg chg="add mod">
          <ac:chgData name="Pauline Smyth" userId="de5ce227-53e3-42c9-b7e0-2fb7785ba6f5" providerId="ADAL" clId="{60B9A4DC-767E-421F-81D4-A8BE950C0072}" dt="2022-04-25T10:32:32.348" v="19498" actId="478"/>
          <ac:spMkLst>
            <pc:docMk/>
            <pc:sldMk cId="824806393" sldId="414"/>
            <ac:spMk id="5" creationId="{BCD38012-A185-4F98-895A-3E69626990D3}"/>
          </ac:spMkLst>
        </pc:spChg>
        <pc:picChg chg="del">
          <ac:chgData name="Pauline Smyth" userId="de5ce227-53e3-42c9-b7e0-2fb7785ba6f5" providerId="ADAL" clId="{60B9A4DC-767E-421F-81D4-A8BE950C0072}" dt="2022-04-25T10:32:32.348" v="19498" actId="478"/>
          <ac:picMkLst>
            <pc:docMk/>
            <pc:sldMk cId="824806393" sldId="414"/>
            <ac:picMk id="7" creationId="{E439282E-421D-4E7C-AD64-7E900AE0BB58}"/>
          </ac:picMkLst>
        </pc:picChg>
      </pc:sldChg>
      <pc:sldChg chg="addSp delSp modSp add mod">
        <pc:chgData name="Pauline Smyth" userId="de5ce227-53e3-42c9-b7e0-2fb7785ba6f5" providerId="ADAL" clId="{60B9A4DC-767E-421F-81D4-A8BE950C0072}" dt="2022-04-25T10:31:13.297" v="19488" actId="20577"/>
        <pc:sldMkLst>
          <pc:docMk/>
          <pc:sldMk cId="1861796431" sldId="415"/>
        </pc:sldMkLst>
        <pc:spChg chg="mod">
          <ac:chgData name="Pauline Smyth" userId="de5ce227-53e3-42c9-b7e0-2fb7785ba6f5" providerId="ADAL" clId="{60B9A4DC-767E-421F-81D4-A8BE950C0072}" dt="2022-04-25T10:31:13.297" v="19488" actId="20577"/>
          <ac:spMkLst>
            <pc:docMk/>
            <pc:sldMk cId="1861796431" sldId="415"/>
            <ac:spMk id="3" creationId="{6BCE7EA9-B401-4FFF-B5D0-B0C213869C0D}"/>
          </ac:spMkLst>
        </pc:spChg>
        <pc:spChg chg="add del mod">
          <ac:chgData name="Pauline Smyth" userId="de5ce227-53e3-42c9-b7e0-2fb7785ba6f5" providerId="ADAL" clId="{60B9A4DC-767E-421F-81D4-A8BE950C0072}" dt="2022-04-25T10:29:27.034" v="19283" actId="478"/>
          <ac:spMkLst>
            <pc:docMk/>
            <pc:sldMk cId="1861796431" sldId="415"/>
            <ac:spMk id="8" creationId="{B6C89243-D95B-4103-BA4C-925DF4389114}"/>
          </ac:spMkLst>
        </pc:spChg>
        <pc:picChg chg="add mod">
          <ac:chgData name="Pauline Smyth" userId="de5ce227-53e3-42c9-b7e0-2fb7785ba6f5" providerId="ADAL" clId="{60B9A4DC-767E-421F-81D4-A8BE950C0072}" dt="2022-04-25T10:00:20.184" v="19183" actId="1076"/>
          <ac:picMkLst>
            <pc:docMk/>
            <pc:sldMk cId="1861796431" sldId="415"/>
            <ac:picMk id="5" creationId="{9C08A218-7462-42CB-81A2-73FB1C9391D5}"/>
          </ac:picMkLst>
        </pc:picChg>
        <pc:picChg chg="del">
          <ac:chgData name="Pauline Smyth" userId="de5ce227-53e3-42c9-b7e0-2fb7785ba6f5" providerId="ADAL" clId="{60B9A4DC-767E-421F-81D4-A8BE950C0072}" dt="2022-04-25T10:29:15.695" v="19282" actId="478"/>
          <ac:picMkLst>
            <pc:docMk/>
            <pc:sldMk cId="1861796431" sldId="415"/>
            <ac:picMk id="7" creationId="{E439282E-421D-4E7C-AD64-7E900AE0BB58}"/>
          </ac:picMkLst>
        </pc:picChg>
        <pc:picChg chg="del">
          <ac:chgData name="Pauline Smyth" userId="de5ce227-53e3-42c9-b7e0-2fb7785ba6f5" providerId="ADAL" clId="{60B9A4DC-767E-421F-81D4-A8BE950C0072}" dt="2022-04-25T09:54:19.532" v="19181" actId="21"/>
          <ac:picMkLst>
            <pc:docMk/>
            <pc:sldMk cId="1861796431" sldId="415"/>
            <ac:picMk id="3074" creationId="{31D868D6-2602-423F-8229-010BED4E57D8}"/>
          </ac:picMkLst>
        </pc:picChg>
      </pc:sldChg>
      <pc:sldChg chg="addSp delSp modSp add mod">
        <pc:chgData name="Pauline Smyth" userId="de5ce227-53e3-42c9-b7e0-2fb7785ba6f5" providerId="ADAL" clId="{60B9A4DC-767E-421F-81D4-A8BE950C0072}" dt="2022-04-25T11:12:22.948" v="19928" actId="1076"/>
        <pc:sldMkLst>
          <pc:docMk/>
          <pc:sldMk cId="1793433732" sldId="416"/>
        </pc:sldMkLst>
        <pc:spChg chg="del mod">
          <ac:chgData name="Pauline Smyth" userId="de5ce227-53e3-42c9-b7e0-2fb7785ba6f5" providerId="ADAL" clId="{60B9A4DC-767E-421F-81D4-A8BE950C0072}" dt="2022-04-25T10:37:49.185" v="19540"/>
          <ac:spMkLst>
            <pc:docMk/>
            <pc:sldMk cId="1793433732" sldId="416"/>
            <ac:spMk id="3" creationId="{6BCE7EA9-B401-4FFF-B5D0-B0C213869C0D}"/>
          </ac:spMkLst>
        </pc:spChg>
        <pc:spChg chg="mod">
          <ac:chgData name="Pauline Smyth" userId="de5ce227-53e3-42c9-b7e0-2fb7785ba6f5" providerId="ADAL" clId="{60B9A4DC-767E-421F-81D4-A8BE950C0072}" dt="2022-04-25T10:37:45.499" v="19537" actId="1076"/>
          <ac:spMkLst>
            <pc:docMk/>
            <pc:sldMk cId="1793433732" sldId="416"/>
            <ac:spMk id="4" creationId="{1530BE86-C9A4-46B4-8BF6-6E738C1F943E}"/>
          </ac:spMkLst>
        </pc:spChg>
        <pc:spChg chg="add mod">
          <ac:chgData name="Pauline Smyth" userId="de5ce227-53e3-42c9-b7e0-2fb7785ba6f5" providerId="ADAL" clId="{60B9A4DC-767E-421F-81D4-A8BE950C0072}" dt="2022-04-25T11:12:22.948" v="19928" actId="1076"/>
          <ac:spMkLst>
            <pc:docMk/>
            <pc:sldMk cId="1793433732" sldId="416"/>
            <ac:spMk id="7" creationId="{0FF0B6F3-B705-4682-9916-C97CAE4B4609}"/>
          </ac:spMkLst>
        </pc:spChg>
        <pc:picChg chg="mod">
          <ac:chgData name="Pauline Smyth" userId="de5ce227-53e3-42c9-b7e0-2fb7785ba6f5" providerId="ADAL" clId="{60B9A4DC-767E-421F-81D4-A8BE950C0072}" dt="2022-04-25T10:58:43.965" v="19639" actId="1076"/>
          <ac:picMkLst>
            <pc:docMk/>
            <pc:sldMk cId="1793433732" sldId="416"/>
            <ac:picMk id="5" creationId="{13F0F216-53D9-40F2-99BB-F960A5F8CF9F}"/>
          </ac:picMkLst>
        </pc:picChg>
        <pc:picChg chg="add mod">
          <ac:chgData name="Pauline Smyth" userId="de5ce227-53e3-42c9-b7e0-2fb7785ba6f5" providerId="ADAL" clId="{60B9A4DC-767E-421F-81D4-A8BE950C0072}" dt="2022-04-25T10:58:41.152" v="19638" actId="1076"/>
          <ac:picMkLst>
            <pc:docMk/>
            <pc:sldMk cId="1793433732" sldId="416"/>
            <ac:picMk id="6" creationId="{393121C2-CEBB-45B9-844F-688D09CB6BED}"/>
          </ac:picMkLst>
        </pc:picChg>
      </pc:sldChg>
      <pc:sldChg chg="modSp add mod">
        <pc:chgData name="Pauline Smyth" userId="de5ce227-53e3-42c9-b7e0-2fb7785ba6f5" providerId="ADAL" clId="{60B9A4DC-767E-421F-81D4-A8BE950C0072}" dt="2022-04-25T11:26:57.572" v="20478" actId="27636"/>
        <pc:sldMkLst>
          <pc:docMk/>
          <pc:sldMk cId="787578737" sldId="417"/>
        </pc:sldMkLst>
        <pc:spChg chg="mod">
          <ac:chgData name="Pauline Smyth" userId="de5ce227-53e3-42c9-b7e0-2fb7785ba6f5" providerId="ADAL" clId="{60B9A4DC-767E-421F-81D4-A8BE950C0072}" dt="2022-04-25T11:23:12.925" v="20438" actId="6549"/>
          <ac:spMkLst>
            <pc:docMk/>
            <pc:sldMk cId="787578737" sldId="417"/>
            <ac:spMk id="3" creationId="{6BCE7EA9-B401-4FFF-B5D0-B0C213869C0D}"/>
          </ac:spMkLst>
        </pc:spChg>
        <pc:spChg chg="mod">
          <ac:chgData name="Pauline Smyth" userId="de5ce227-53e3-42c9-b7e0-2fb7785ba6f5" providerId="ADAL" clId="{60B9A4DC-767E-421F-81D4-A8BE950C0072}" dt="2022-04-25T11:26:57.572" v="20478" actId="27636"/>
          <ac:spMkLst>
            <pc:docMk/>
            <pc:sldMk cId="787578737" sldId="417"/>
            <ac:spMk id="4" creationId="{1530BE86-C9A4-46B4-8BF6-6E738C1F943E}"/>
          </ac:spMkLst>
        </pc:spChg>
      </pc:sldChg>
      <pc:sldChg chg="addSp modSp add mod">
        <pc:chgData name="Pauline Smyth" userId="de5ce227-53e3-42c9-b7e0-2fb7785ba6f5" providerId="ADAL" clId="{60B9A4DC-767E-421F-81D4-A8BE950C0072}" dt="2022-04-25T12:39:49.167" v="21455" actId="20577"/>
        <pc:sldMkLst>
          <pc:docMk/>
          <pc:sldMk cId="1697001658" sldId="418"/>
        </pc:sldMkLst>
        <pc:spChg chg="add mod">
          <ac:chgData name="Pauline Smyth" userId="de5ce227-53e3-42c9-b7e0-2fb7785ba6f5" providerId="ADAL" clId="{60B9A4DC-767E-421F-81D4-A8BE950C0072}" dt="2022-04-25T12:39:49.167" v="21455" actId="20577"/>
          <ac:spMkLst>
            <pc:docMk/>
            <pc:sldMk cId="1697001658" sldId="418"/>
            <ac:spMk id="3" creationId="{4A2E6832-08A7-4EA3-A3E4-A59BB99C5286}"/>
          </ac:spMkLst>
        </pc:spChg>
        <pc:spChg chg="mod">
          <ac:chgData name="Pauline Smyth" userId="de5ce227-53e3-42c9-b7e0-2fb7785ba6f5" providerId="ADAL" clId="{60B9A4DC-767E-421F-81D4-A8BE950C0072}" dt="2022-04-25T12:38:45.434" v="21289" actId="20577"/>
          <ac:spMkLst>
            <pc:docMk/>
            <pc:sldMk cId="1697001658" sldId="418"/>
            <ac:spMk id="4" creationId="{1530BE86-C9A4-46B4-8BF6-6E738C1F943E}"/>
          </ac:spMkLst>
        </pc:spChg>
      </pc:sldChg>
      <pc:sldChg chg="addSp modSp add mod">
        <pc:chgData name="Pauline Smyth" userId="de5ce227-53e3-42c9-b7e0-2fb7785ba6f5" providerId="ADAL" clId="{60B9A4DC-767E-421F-81D4-A8BE950C0072}" dt="2022-04-25T14:14:33.379" v="21766" actId="6549"/>
        <pc:sldMkLst>
          <pc:docMk/>
          <pc:sldMk cId="3486011840" sldId="419"/>
        </pc:sldMkLst>
        <pc:spChg chg="add mod">
          <ac:chgData name="Pauline Smyth" userId="de5ce227-53e3-42c9-b7e0-2fb7785ba6f5" providerId="ADAL" clId="{60B9A4DC-767E-421F-81D4-A8BE950C0072}" dt="2022-04-25T14:14:33.379" v="21766" actId="6549"/>
          <ac:spMkLst>
            <pc:docMk/>
            <pc:sldMk cId="3486011840" sldId="419"/>
            <ac:spMk id="3" creationId="{A6089EB8-4951-4DCD-9940-A1DFB6209FDC}"/>
          </ac:spMkLst>
        </pc:spChg>
        <pc:spChg chg="mod">
          <ac:chgData name="Pauline Smyth" userId="de5ce227-53e3-42c9-b7e0-2fb7785ba6f5" providerId="ADAL" clId="{60B9A4DC-767E-421F-81D4-A8BE950C0072}" dt="2022-04-25T11:27:22.407" v="20492" actId="27636"/>
          <ac:spMkLst>
            <pc:docMk/>
            <pc:sldMk cId="3486011840" sldId="419"/>
            <ac:spMk id="4" creationId="{1530BE86-C9A4-46B4-8BF6-6E738C1F943E}"/>
          </ac:spMkLst>
        </pc:spChg>
      </pc:sldChg>
      <pc:sldChg chg="addSp modSp add mod">
        <pc:chgData name="Pauline Smyth" userId="de5ce227-53e3-42c9-b7e0-2fb7785ba6f5" providerId="ADAL" clId="{60B9A4DC-767E-421F-81D4-A8BE950C0072}" dt="2022-04-25T14:18:49.139" v="22056" actId="20577"/>
        <pc:sldMkLst>
          <pc:docMk/>
          <pc:sldMk cId="624142698" sldId="420"/>
        </pc:sldMkLst>
        <pc:spChg chg="add mod">
          <ac:chgData name="Pauline Smyth" userId="de5ce227-53e3-42c9-b7e0-2fb7785ba6f5" providerId="ADAL" clId="{60B9A4DC-767E-421F-81D4-A8BE950C0072}" dt="2022-04-25T14:18:49.139" v="22056" actId="20577"/>
          <ac:spMkLst>
            <pc:docMk/>
            <pc:sldMk cId="624142698" sldId="420"/>
            <ac:spMk id="3" creationId="{0079BDF8-0F75-4A3D-A5BE-AC1900232A2C}"/>
          </ac:spMkLst>
        </pc:spChg>
        <pc:spChg chg="mod">
          <ac:chgData name="Pauline Smyth" userId="de5ce227-53e3-42c9-b7e0-2fb7785ba6f5" providerId="ADAL" clId="{60B9A4DC-767E-421F-81D4-A8BE950C0072}" dt="2022-04-25T11:27:30.375" v="20497" actId="27636"/>
          <ac:spMkLst>
            <pc:docMk/>
            <pc:sldMk cId="624142698" sldId="420"/>
            <ac:spMk id="4" creationId="{1530BE86-C9A4-46B4-8BF6-6E738C1F943E}"/>
          </ac:spMkLst>
        </pc:spChg>
      </pc:sldChg>
      <pc:sldChg chg="addSp modSp add del mod">
        <pc:chgData name="Pauline Smyth" userId="de5ce227-53e3-42c9-b7e0-2fb7785ba6f5" providerId="ADAL" clId="{60B9A4DC-767E-421F-81D4-A8BE950C0072}" dt="2022-04-25T14:22:06.390" v="22111" actId="47"/>
        <pc:sldMkLst>
          <pc:docMk/>
          <pc:sldMk cId="3743019953" sldId="421"/>
        </pc:sldMkLst>
        <pc:spChg chg="add mod">
          <ac:chgData name="Pauline Smyth" userId="de5ce227-53e3-42c9-b7e0-2fb7785ba6f5" providerId="ADAL" clId="{60B9A4DC-767E-421F-81D4-A8BE950C0072}" dt="2022-04-25T14:20:13.263" v="22110" actId="20577"/>
          <ac:spMkLst>
            <pc:docMk/>
            <pc:sldMk cId="3743019953" sldId="421"/>
            <ac:spMk id="3" creationId="{B38D10B4-E54F-421F-B024-5ADFF96F0B0E}"/>
          </ac:spMkLst>
        </pc:spChg>
        <pc:spChg chg="mod">
          <ac:chgData name="Pauline Smyth" userId="de5ce227-53e3-42c9-b7e0-2fb7785ba6f5" providerId="ADAL" clId="{60B9A4DC-767E-421F-81D4-A8BE950C0072}" dt="2022-04-25T11:27:36.632" v="20502" actId="27636"/>
          <ac:spMkLst>
            <pc:docMk/>
            <pc:sldMk cId="3743019953" sldId="421"/>
            <ac:spMk id="4" creationId="{1530BE86-C9A4-46B4-8BF6-6E738C1F943E}"/>
          </ac:spMkLst>
        </pc:spChg>
      </pc:sldChg>
      <pc:sldChg chg="addSp modSp add mod">
        <pc:chgData name="Pauline Smyth" userId="de5ce227-53e3-42c9-b7e0-2fb7785ba6f5" providerId="ADAL" clId="{60B9A4DC-767E-421F-81D4-A8BE950C0072}" dt="2022-04-25T14:31:21.751" v="22598" actId="6549"/>
        <pc:sldMkLst>
          <pc:docMk/>
          <pc:sldMk cId="1407509319" sldId="422"/>
        </pc:sldMkLst>
        <pc:spChg chg="mod">
          <ac:chgData name="Pauline Smyth" userId="de5ce227-53e3-42c9-b7e0-2fb7785ba6f5" providerId="ADAL" clId="{60B9A4DC-767E-421F-81D4-A8BE950C0072}" dt="2022-04-25T14:29:40.364" v="22534" actId="14100"/>
          <ac:spMkLst>
            <pc:docMk/>
            <pc:sldMk cId="1407509319" sldId="422"/>
            <ac:spMk id="4" creationId="{1530BE86-C9A4-46B4-8BF6-6E738C1F943E}"/>
          </ac:spMkLst>
        </pc:spChg>
        <pc:spChg chg="add mod">
          <ac:chgData name="Pauline Smyth" userId="de5ce227-53e3-42c9-b7e0-2fb7785ba6f5" providerId="ADAL" clId="{60B9A4DC-767E-421F-81D4-A8BE950C0072}" dt="2022-04-25T14:31:21.751" v="22598" actId="6549"/>
          <ac:spMkLst>
            <pc:docMk/>
            <pc:sldMk cId="1407509319" sldId="422"/>
            <ac:spMk id="5" creationId="{021C760E-50A4-4AE0-A3AD-E37D3A682808}"/>
          </ac:spMkLst>
        </pc:spChg>
        <pc:picChg chg="add mod">
          <ac:chgData name="Pauline Smyth" userId="de5ce227-53e3-42c9-b7e0-2fb7785ba6f5" providerId="ADAL" clId="{60B9A4DC-767E-421F-81D4-A8BE950C0072}" dt="2022-04-25T14:29:26.680" v="22532" actId="1076"/>
          <ac:picMkLst>
            <pc:docMk/>
            <pc:sldMk cId="1407509319" sldId="422"/>
            <ac:picMk id="3" creationId="{E6C3333C-8567-4BBF-9241-965F9034F8F9}"/>
          </ac:picMkLst>
        </pc:picChg>
      </pc:sldChg>
      <pc:sldChg chg="delSp modSp add mod">
        <pc:chgData name="Pauline Smyth" userId="de5ce227-53e3-42c9-b7e0-2fb7785ba6f5" providerId="ADAL" clId="{60B9A4DC-767E-421F-81D4-A8BE950C0072}" dt="2022-04-25T14:37:45.914" v="22803" actId="20577"/>
        <pc:sldMkLst>
          <pc:docMk/>
          <pc:sldMk cId="3709100928" sldId="423"/>
        </pc:sldMkLst>
        <pc:spChg chg="mod">
          <ac:chgData name="Pauline Smyth" userId="de5ce227-53e3-42c9-b7e0-2fb7785ba6f5" providerId="ADAL" clId="{60B9A4DC-767E-421F-81D4-A8BE950C0072}" dt="2022-04-25T14:32:10.046" v="22606" actId="1076"/>
          <ac:spMkLst>
            <pc:docMk/>
            <pc:sldMk cId="3709100928" sldId="423"/>
            <ac:spMk id="4" creationId="{1530BE86-C9A4-46B4-8BF6-6E738C1F943E}"/>
          </ac:spMkLst>
        </pc:spChg>
        <pc:spChg chg="mod">
          <ac:chgData name="Pauline Smyth" userId="de5ce227-53e3-42c9-b7e0-2fb7785ba6f5" providerId="ADAL" clId="{60B9A4DC-767E-421F-81D4-A8BE950C0072}" dt="2022-04-25T14:37:45.914" v="22803" actId="20577"/>
          <ac:spMkLst>
            <pc:docMk/>
            <pc:sldMk cId="3709100928" sldId="423"/>
            <ac:spMk id="5" creationId="{021C760E-50A4-4AE0-A3AD-E37D3A682808}"/>
          </ac:spMkLst>
        </pc:spChg>
        <pc:picChg chg="del">
          <ac:chgData name="Pauline Smyth" userId="de5ce227-53e3-42c9-b7e0-2fb7785ba6f5" providerId="ADAL" clId="{60B9A4DC-767E-421F-81D4-A8BE950C0072}" dt="2022-04-25T14:29:57.959" v="22537" actId="478"/>
          <ac:picMkLst>
            <pc:docMk/>
            <pc:sldMk cId="3709100928" sldId="423"/>
            <ac:picMk id="3" creationId="{E6C3333C-8567-4BBF-9241-965F9034F8F9}"/>
          </ac:picMkLst>
        </pc:picChg>
      </pc:sldChg>
    </pc:docChg>
  </pc:docChgLst>
  <pc:docChgLst>
    <pc:chgData name="Pauline Smyth" userId="S::psmyth.spc@lmetb.ie::de5ce227-53e3-42c9-b7e0-2fb7785ba6f5" providerId="AD" clId="Web-{4F65BDDD-234B-FF2F-6C3C-A84ECFE02E07}"/>
    <pc:docChg chg="delSld">
      <pc:chgData name="Pauline Smyth" userId="S::psmyth.spc@lmetb.ie::de5ce227-53e3-42c9-b7e0-2fb7785ba6f5" providerId="AD" clId="Web-{4F65BDDD-234B-FF2F-6C3C-A84ECFE02E07}" dt="2023-11-06T16:05:54.610" v="36"/>
      <pc:docMkLst>
        <pc:docMk/>
      </pc:docMkLst>
      <pc:sldChg chg="del">
        <pc:chgData name="Pauline Smyth" userId="S::psmyth.spc@lmetb.ie::de5ce227-53e3-42c9-b7e0-2fb7785ba6f5" providerId="AD" clId="Web-{4F65BDDD-234B-FF2F-6C3C-A84ECFE02E07}" dt="2023-11-06T16:05:54.610" v="36"/>
        <pc:sldMkLst>
          <pc:docMk/>
          <pc:sldMk cId="2223371029" sldId="267"/>
        </pc:sldMkLst>
      </pc:sldChg>
      <pc:sldChg chg="del">
        <pc:chgData name="Pauline Smyth" userId="S::psmyth.spc@lmetb.ie::de5ce227-53e3-42c9-b7e0-2fb7785ba6f5" providerId="AD" clId="Web-{4F65BDDD-234B-FF2F-6C3C-A84ECFE02E07}" dt="2023-11-06T16:05:54.595" v="20"/>
        <pc:sldMkLst>
          <pc:docMk/>
          <pc:sldMk cId="283675914" sldId="304"/>
        </pc:sldMkLst>
      </pc:sldChg>
      <pc:sldChg chg="del">
        <pc:chgData name="Pauline Smyth" userId="S::psmyth.spc@lmetb.ie::de5ce227-53e3-42c9-b7e0-2fb7785ba6f5" providerId="AD" clId="Web-{4F65BDDD-234B-FF2F-6C3C-A84ECFE02E07}" dt="2023-11-06T16:05:54.610" v="35"/>
        <pc:sldMkLst>
          <pc:docMk/>
          <pc:sldMk cId="141468270" sldId="305"/>
        </pc:sldMkLst>
      </pc:sldChg>
      <pc:sldChg chg="del">
        <pc:chgData name="Pauline Smyth" userId="S::psmyth.spc@lmetb.ie::de5ce227-53e3-42c9-b7e0-2fb7785ba6f5" providerId="AD" clId="Web-{4F65BDDD-234B-FF2F-6C3C-A84ECFE02E07}" dt="2023-11-06T16:05:54.610" v="34"/>
        <pc:sldMkLst>
          <pc:docMk/>
          <pc:sldMk cId="3853603236" sldId="306"/>
        </pc:sldMkLst>
      </pc:sldChg>
      <pc:sldChg chg="del">
        <pc:chgData name="Pauline Smyth" userId="S::psmyth.spc@lmetb.ie::de5ce227-53e3-42c9-b7e0-2fb7785ba6f5" providerId="AD" clId="Web-{4F65BDDD-234B-FF2F-6C3C-A84ECFE02E07}" dt="2023-11-06T16:05:54.610" v="33"/>
        <pc:sldMkLst>
          <pc:docMk/>
          <pc:sldMk cId="4183961292" sldId="307"/>
        </pc:sldMkLst>
      </pc:sldChg>
      <pc:sldChg chg="del">
        <pc:chgData name="Pauline Smyth" userId="S::psmyth.spc@lmetb.ie::de5ce227-53e3-42c9-b7e0-2fb7785ba6f5" providerId="AD" clId="Web-{4F65BDDD-234B-FF2F-6C3C-A84ECFE02E07}" dt="2023-11-06T16:05:54.610" v="31"/>
        <pc:sldMkLst>
          <pc:docMk/>
          <pc:sldMk cId="1965791551" sldId="308"/>
        </pc:sldMkLst>
      </pc:sldChg>
      <pc:sldChg chg="del">
        <pc:chgData name="Pauline Smyth" userId="S::psmyth.spc@lmetb.ie::de5ce227-53e3-42c9-b7e0-2fb7785ba6f5" providerId="AD" clId="Web-{4F65BDDD-234B-FF2F-6C3C-A84ECFE02E07}" dt="2023-11-06T16:05:54.610" v="30"/>
        <pc:sldMkLst>
          <pc:docMk/>
          <pc:sldMk cId="3559828315" sldId="309"/>
        </pc:sldMkLst>
      </pc:sldChg>
      <pc:sldChg chg="del">
        <pc:chgData name="Pauline Smyth" userId="S::psmyth.spc@lmetb.ie::de5ce227-53e3-42c9-b7e0-2fb7785ba6f5" providerId="AD" clId="Web-{4F65BDDD-234B-FF2F-6C3C-A84ECFE02E07}" dt="2023-11-06T16:05:54.610" v="29"/>
        <pc:sldMkLst>
          <pc:docMk/>
          <pc:sldMk cId="1726602458" sldId="310"/>
        </pc:sldMkLst>
      </pc:sldChg>
      <pc:sldChg chg="del">
        <pc:chgData name="Pauline Smyth" userId="S::psmyth.spc@lmetb.ie::de5ce227-53e3-42c9-b7e0-2fb7785ba6f5" providerId="AD" clId="Web-{4F65BDDD-234B-FF2F-6C3C-A84ECFE02E07}" dt="2023-11-06T16:05:54.610" v="28"/>
        <pc:sldMkLst>
          <pc:docMk/>
          <pc:sldMk cId="1478797604" sldId="311"/>
        </pc:sldMkLst>
      </pc:sldChg>
      <pc:sldChg chg="del">
        <pc:chgData name="Pauline Smyth" userId="S::psmyth.spc@lmetb.ie::de5ce227-53e3-42c9-b7e0-2fb7785ba6f5" providerId="AD" clId="Web-{4F65BDDD-234B-FF2F-6C3C-A84ECFE02E07}" dt="2023-11-06T16:05:54.610" v="27"/>
        <pc:sldMkLst>
          <pc:docMk/>
          <pc:sldMk cId="860529777" sldId="313"/>
        </pc:sldMkLst>
      </pc:sldChg>
      <pc:sldChg chg="del">
        <pc:chgData name="Pauline Smyth" userId="S::psmyth.spc@lmetb.ie::de5ce227-53e3-42c9-b7e0-2fb7785ba6f5" providerId="AD" clId="Web-{4F65BDDD-234B-FF2F-6C3C-A84ECFE02E07}" dt="2023-11-06T16:05:54.610" v="26"/>
        <pc:sldMkLst>
          <pc:docMk/>
          <pc:sldMk cId="1389878004" sldId="316"/>
        </pc:sldMkLst>
      </pc:sldChg>
      <pc:sldChg chg="del">
        <pc:chgData name="Pauline Smyth" userId="S::psmyth.spc@lmetb.ie::de5ce227-53e3-42c9-b7e0-2fb7785ba6f5" providerId="AD" clId="Web-{4F65BDDD-234B-FF2F-6C3C-A84ECFE02E07}" dt="2023-11-06T16:05:54.610" v="21"/>
        <pc:sldMkLst>
          <pc:docMk/>
          <pc:sldMk cId="2655840714" sldId="317"/>
        </pc:sldMkLst>
      </pc:sldChg>
      <pc:sldChg chg="del">
        <pc:chgData name="Pauline Smyth" userId="S::psmyth.spc@lmetb.ie::de5ce227-53e3-42c9-b7e0-2fb7785ba6f5" providerId="AD" clId="Web-{4F65BDDD-234B-FF2F-6C3C-A84ECFE02E07}" dt="2023-11-06T16:05:54.610" v="23"/>
        <pc:sldMkLst>
          <pc:docMk/>
          <pc:sldMk cId="3884865102" sldId="318"/>
        </pc:sldMkLst>
      </pc:sldChg>
      <pc:sldChg chg="del">
        <pc:chgData name="Pauline Smyth" userId="S::psmyth.spc@lmetb.ie::de5ce227-53e3-42c9-b7e0-2fb7785ba6f5" providerId="AD" clId="Web-{4F65BDDD-234B-FF2F-6C3C-A84ECFE02E07}" dt="2023-11-06T16:05:54.610" v="25"/>
        <pc:sldMkLst>
          <pc:docMk/>
          <pc:sldMk cId="3464822728" sldId="319"/>
        </pc:sldMkLst>
      </pc:sldChg>
      <pc:sldChg chg="del">
        <pc:chgData name="Pauline Smyth" userId="S::psmyth.spc@lmetb.ie::de5ce227-53e3-42c9-b7e0-2fb7785ba6f5" providerId="AD" clId="Web-{4F65BDDD-234B-FF2F-6C3C-A84ECFE02E07}" dt="2023-11-06T16:05:54.610" v="24"/>
        <pc:sldMkLst>
          <pc:docMk/>
          <pc:sldMk cId="1211199010" sldId="320"/>
        </pc:sldMkLst>
      </pc:sldChg>
      <pc:sldChg chg="del">
        <pc:chgData name="Pauline Smyth" userId="S::psmyth.spc@lmetb.ie::de5ce227-53e3-42c9-b7e0-2fb7785ba6f5" providerId="AD" clId="Web-{4F65BDDD-234B-FF2F-6C3C-A84ECFE02E07}" dt="2023-11-06T16:05:54.610" v="22"/>
        <pc:sldMkLst>
          <pc:docMk/>
          <pc:sldMk cId="3093756276" sldId="321"/>
        </pc:sldMkLst>
      </pc:sldChg>
      <pc:sldChg chg="del">
        <pc:chgData name="Pauline Smyth" userId="S::psmyth.spc@lmetb.ie::de5ce227-53e3-42c9-b7e0-2fb7785ba6f5" providerId="AD" clId="Web-{4F65BDDD-234B-FF2F-6C3C-A84ECFE02E07}" dt="2023-11-06T16:05:54.595" v="17"/>
        <pc:sldMkLst>
          <pc:docMk/>
          <pc:sldMk cId="2372410642" sldId="322"/>
        </pc:sldMkLst>
      </pc:sldChg>
      <pc:sldChg chg="del">
        <pc:chgData name="Pauline Smyth" userId="S::psmyth.spc@lmetb.ie::de5ce227-53e3-42c9-b7e0-2fb7785ba6f5" providerId="AD" clId="Web-{4F65BDDD-234B-FF2F-6C3C-A84ECFE02E07}" dt="2023-11-06T16:05:54.595" v="19"/>
        <pc:sldMkLst>
          <pc:docMk/>
          <pc:sldMk cId="3317400912" sldId="323"/>
        </pc:sldMkLst>
      </pc:sldChg>
      <pc:sldChg chg="del">
        <pc:chgData name="Pauline Smyth" userId="S::psmyth.spc@lmetb.ie::de5ce227-53e3-42c9-b7e0-2fb7785ba6f5" providerId="AD" clId="Web-{4F65BDDD-234B-FF2F-6C3C-A84ECFE02E07}" dt="2023-11-06T16:05:54.595" v="18"/>
        <pc:sldMkLst>
          <pc:docMk/>
          <pc:sldMk cId="2348763815" sldId="324"/>
        </pc:sldMkLst>
      </pc:sldChg>
      <pc:sldChg chg="del">
        <pc:chgData name="Pauline Smyth" userId="S::psmyth.spc@lmetb.ie::de5ce227-53e3-42c9-b7e0-2fb7785ba6f5" providerId="AD" clId="Web-{4F65BDDD-234B-FF2F-6C3C-A84ECFE02E07}" dt="2023-11-06T16:05:54.579" v="0"/>
        <pc:sldMkLst>
          <pc:docMk/>
          <pc:sldMk cId="3291624520" sldId="325"/>
        </pc:sldMkLst>
      </pc:sldChg>
      <pc:sldChg chg="del">
        <pc:chgData name="Pauline Smyth" userId="S::psmyth.spc@lmetb.ie::de5ce227-53e3-42c9-b7e0-2fb7785ba6f5" providerId="AD" clId="Web-{4F65BDDD-234B-FF2F-6C3C-A84ECFE02E07}" dt="2023-11-06T16:05:54.595" v="16"/>
        <pc:sldMkLst>
          <pc:docMk/>
          <pc:sldMk cId="3730886138" sldId="326"/>
        </pc:sldMkLst>
      </pc:sldChg>
      <pc:sldChg chg="del">
        <pc:chgData name="Pauline Smyth" userId="S::psmyth.spc@lmetb.ie::de5ce227-53e3-42c9-b7e0-2fb7785ba6f5" providerId="AD" clId="Web-{4F65BDDD-234B-FF2F-6C3C-A84ECFE02E07}" dt="2023-11-06T16:05:54.595" v="15"/>
        <pc:sldMkLst>
          <pc:docMk/>
          <pc:sldMk cId="4248612754" sldId="327"/>
        </pc:sldMkLst>
      </pc:sldChg>
      <pc:sldChg chg="del">
        <pc:chgData name="Pauline Smyth" userId="S::psmyth.spc@lmetb.ie::de5ce227-53e3-42c9-b7e0-2fb7785ba6f5" providerId="AD" clId="Web-{4F65BDDD-234B-FF2F-6C3C-A84ECFE02E07}" dt="2023-11-06T16:05:54.595" v="14"/>
        <pc:sldMkLst>
          <pc:docMk/>
          <pc:sldMk cId="3448869299" sldId="328"/>
        </pc:sldMkLst>
      </pc:sldChg>
      <pc:sldChg chg="del">
        <pc:chgData name="Pauline Smyth" userId="S::psmyth.spc@lmetb.ie::de5ce227-53e3-42c9-b7e0-2fb7785ba6f5" providerId="AD" clId="Web-{4F65BDDD-234B-FF2F-6C3C-A84ECFE02E07}" dt="2023-11-06T16:05:54.595" v="13"/>
        <pc:sldMkLst>
          <pc:docMk/>
          <pc:sldMk cId="3690749793" sldId="329"/>
        </pc:sldMkLst>
      </pc:sldChg>
      <pc:sldChg chg="del">
        <pc:chgData name="Pauline Smyth" userId="S::psmyth.spc@lmetb.ie::de5ce227-53e3-42c9-b7e0-2fb7785ba6f5" providerId="AD" clId="Web-{4F65BDDD-234B-FF2F-6C3C-A84ECFE02E07}" dt="2023-11-06T16:05:54.595" v="12"/>
        <pc:sldMkLst>
          <pc:docMk/>
          <pc:sldMk cId="1159567267" sldId="330"/>
        </pc:sldMkLst>
      </pc:sldChg>
      <pc:sldChg chg="del">
        <pc:chgData name="Pauline Smyth" userId="S::psmyth.spc@lmetb.ie::de5ce227-53e3-42c9-b7e0-2fb7785ba6f5" providerId="AD" clId="Web-{4F65BDDD-234B-FF2F-6C3C-A84ECFE02E07}" dt="2023-11-06T16:05:54.595" v="11"/>
        <pc:sldMkLst>
          <pc:docMk/>
          <pc:sldMk cId="1925159695" sldId="331"/>
        </pc:sldMkLst>
      </pc:sldChg>
      <pc:sldChg chg="del">
        <pc:chgData name="Pauline Smyth" userId="S::psmyth.spc@lmetb.ie::de5ce227-53e3-42c9-b7e0-2fb7785ba6f5" providerId="AD" clId="Web-{4F65BDDD-234B-FF2F-6C3C-A84ECFE02E07}" dt="2023-11-06T16:05:54.595" v="10"/>
        <pc:sldMkLst>
          <pc:docMk/>
          <pc:sldMk cId="3432929984" sldId="332"/>
        </pc:sldMkLst>
      </pc:sldChg>
      <pc:sldChg chg="del">
        <pc:chgData name="Pauline Smyth" userId="S::psmyth.spc@lmetb.ie::de5ce227-53e3-42c9-b7e0-2fb7785ba6f5" providerId="AD" clId="Web-{4F65BDDD-234B-FF2F-6C3C-A84ECFE02E07}" dt="2023-11-06T16:05:54.595" v="9"/>
        <pc:sldMkLst>
          <pc:docMk/>
          <pc:sldMk cId="819886305" sldId="333"/>
        </pc:sldMkLst>
      </pc:sldChg>
      <pc:sldChg chg="del">
        <pc:chgData name="Pauline Smyth" userId="S::psmyth.spc@lmetb.ie::de5ce227-53e3-42c9-b7e0-2fb7785ba6f5" providerId="AD" clId="Web-{4F65BDDD-234B-FF2F-6C3C-A84ECFE02E07}" dt="2023-11-06T16:05:54.595" v="8"/>
        <pc:sldMkLst>
          <pc:docMk/>
          <pc:sldMk cId="674763260" sldId="334"/>
        </pc:sldMkLst>
      </pc:sldChg>
      <pc:sldChg chg="del">
        <pc:chgData name="Pauline Smyth" userId="S::psmyth.spc@lmetb.ie::de5ce227-53e3-42c9-b7e0-2fb7785ba6f5" providerId="AD" clId="Web-{4F65BDDD-234B-FF2F-6C3C-A84ECFE02E07}" dt="2023-11-06T16:05:54.579" v="7"/>
        <pc:sldMkLst>
          <pc:docMk/>
          <pc:sldMk cId="674938780" sldId="335"/>
        </pc:sldMkLst>
      </pc:sldChg>
      <pc:sldChg chg="del">
        <pc:chgData name="Pauline Smyth" userId="S::psmyth.spc@lmetb.ie::de5ce227-53e3-42c9-b7e0-2fb7785ba6f5" providerId="AD" clId="Web-{4F65BDDD-234B-FF2F-6C3C-A84ECFE02E07}" dt="2023-11-06T16:05:54.579" v="6"/>
        <pc:sldMkLst>
          <pc:docMk/>
          <pc:sldMk cId="287460234" sldId="336"/>
        </pc:sldMkLst>
      </pc:sldChg>
      <pc:sldChg chg="del">
        <pc:chgData name="Pauline Smyth" userId="S::psmyth.spc@lmetb.ie::de5ce227-53e3-42c9-b7e0-2fb7785ba6f5" providerId="AD" clId="Web-{4F65BDDD-234B-FF2F-6C3C-A84ECFE02E07}" dt="2023-11-06T16:05:54.579" v="5"/>
        <pc:sldMkLst>
          <pc:docMk/>
          <pc:sldMk cId="2804539904" sldId="337"/>
        </pc:sldMkLst>
      </pc:sldChg>
      <pc:sldChg chg="del">
        <pc:chgData name="Pauline Smyth" userId="S::psmyth.spc@lmetb.ie::de5ce227-53e3-42c9-b7e0-2fb7785ba6f5" providerId="AD" clId="Web-{4F65BDDD-234B-FF2F-6C3C-A84ECFE02E07}" dt="2023-11-06T16:05:54.579" v="4"/>
        <pc:sldMkLst>
          <pc:docMk/>
          <pc:sldMk cId="1622019006" sldId="338"/>
        </pc:sldMkLst>
      </pc:sldChg>
      <pc:sldChg chg="del">
        <pc:chgData name="Pauline Smyth" userId="S::psmyth.spc@lmetb.ie::de5ce227-53e3-42c9-b7e0-2fb7785ba6f5" providerId="AD" clId="Web-{4F65BDDD-234B-FF2F-6C3C-A84ECFE02E07}" dt="2023-11-06T16:05:54.579" v="3"/>
        <pc:sldMkLst>
          <pc:docMk/>
          <pc:sldMk cId="2865488786" sldId="339"/>
        </pc:sldMkLst>
      </pc:sldChg>
      <pc:sldChg chg="del">
        <pc:chgData name="Pauline Smyth" userId="S::psmyth.spc@lmetb.ie::de5ce227-53e3-42c9-b7e0-2fb7785ba6f5" providerId="AD" clId="Web-{4F65BDDD-234B-FF2F-6C3C-A84ECFE02E07}" dt="2023-11-06T16:05:54.579" v="2"/>
        <pc:sldMkLst>
          <pc:docMk/>
          <pc:sldMk cId="2925002298" sldId="341"/>
        </pc:sldMkLst>
      </pc:sldChg>
      <pc:sldChg chg="del">
        <pc:chgData name="Pauline Smyth" userId="S::psmyth.spc@lmetb.ie::de5ce227-53e3-42c9-b7e0-2fb7785ba6f5" providerId="AD" clId="Web-{4F65BDDD-234B-FF2F-6C3C-A84ECFE02E07}" dt="2023-11-06T16:05:54.579" v="1"/>
        <pc:sldMkLst>
          <pc:docMk/>
          <pc:sldMk cId="1549703972" sldId="342"/>
        </pc:sldMkLst>
      </pc:sldChg>
      <pc:sldChg chg="del">
        <pc:chgData name="Pauline Smyth" userId="S::psmyth.spc@lmetb.ie::de5ce227-53e3-42c9-b7e0-2fb7785ba6f5" providerId="AD" clId="Web-{4F65BDDD-234B-FF2F-6C3C-A84ECFE02E07}" dt="2023-11-06T16:05:54.610" v="32"/>
        <pc:sldMkLst>
          <pc:docMk/>
          <pc:sldMk cId="3041945161" sldId="442"/>
        </pc:sldMkLst>
      </pc:sldChg>
    </pc:docChg>
  </pc:docChgLst>
  <pc:docChgLst>
    <pc:chgData name="Pauline Smyth" userId="de5ce227-53e3-42c9-b7e0-2fb7785ba6f5" providerId="ADAL" clId="{6F1EE645-4C85-47B8-AF45-630C861A6B8A}"/>
    <pc:docChg chg="undo custSel addSld delSld modSld sldOrd">
      <pc:chgData name="Pauline Smyth" userId="de5ce227-53e3-42c9-b7e0-2fb7785ba6f5" providerId="ADAL" clId="{6F1EE645-4C85-47B8-AF45-630C861A6B8A}" dt="2023-10-16T09:01:34.254" v="1730"/>
      <pc:docMkLst>
        <pc:docMk/>
      </pc:docMkLst>
      <pc:sldChg chg="modSp mod">
        <pc:chgData name="Pauline Smyth" userId="de5ce227-53e3-42c9-b7e0-2fb7785ba6f5" providerId="ADAL" clId="{6F1EE645-4C85-47B8-AF45-630C861A6B8A}" dt="2023-10-09T13:07:21.954" v="7" actId="20577"/>
        <pc:sldMkLst>
          <pc:docMk/>
          <pc:sldMk cId="2647710254" sldId="256"/>
        </pc:sldMkLst>
        <pc:spChg chg="mod">
          <ac:chgData name="Pauline Smyth" userId="de5ce227-53e3-42c9-b7e0-2fb7785ba6f5" providerId="ADAL" clId="{6F1EE645-4C85-47B8-AF45-630C861A6B8A}" dt="2023-10-09T13:07:21.954" v="7" actId="20577"/>
          <ac:spMkLst>
            <pc:docMk/>
            <pc:sldMk cId="2647710254" sldId="256"/>
            <ac:spMk id="3" creationId="{05DD4219-CC07-43DA-8BB4-F376615A4F93}"/>
          </ac:spMkLst>
        </pc:spChg>
      </pc:sldChg>
      <pc:sldChg chg="modSp mod">
        <pc:chgData name="Pauline Smyth" userId="de5ce227-53e3-42c9-b7e0-2fb7785ba6f5" providerId="ADAL" clId="{6F1EE645-4C85-47B8-AF45-630C861A6B8A}" dt="2023-10-09T14:55:32.502" v="42" actId="20577"/>
        <pc:sldMkLst>
          <pc:docMk/>
          <pc:sldMk cId="1933818557" sldId="258"/>
        </pc:sldMkLst>
        <pc:spChg chg="mod">
          <ac:chgData name="Pauline Smyth" userId="de5ce227-53e3-42c9-b7e0-2fb7785ba6f5" providerId="ADAL" clId="{6F1EE645-4C85-47B8-AF45-630C861A6B8A}" dt="2023-10-09T14:55:32.502" v="42" actId="20577"/>
          <ac:spMkLst>
            <pc:docMk/>
            <pc:sldMk cId="1933818557" sldId="258"/>
            <ac:spMk id="3" creationId="{A7D19C12-9AA9-41A0-B937-5A665974E9EE}"/>
          </ac:spMkLst>
        </pc:spChg>
      </pc:sldChg>
      <pc:sldChg chg="modSp add del mod">
        <pc:chgData name="Pauline Smyth" userId="de5ce227-53e3-42c9-b7e0-2fb7785ba6f5" providerId="ADAL" clId="{6F1EE645-4C85-47B8-AF45-630C861A6B8A}" dt="2023-10-09T15:03:11.653" v="77" actId="47"/>
        <pc:sldMkLst>
          <pc:docMk/>
          <pc:sldMk cId="3793960332" sldId="260"/>
        </pc:sldMkLst>
        <pc:spChg chg="mod">
          <ac:chgData name="Pauline Smyth" userId="de5ce227-53e3-42c9-b7e0-2fb7785ba6f5" providerId="ADAL" clId="{6F1EE645-4C85-47B8-AF45-630C861A6B8A}" dt="2023-10-09T15:02:42.126" v="68" actId="27636"/>
          <ac:spMkLst>
            <pc:docMk/>
            <pc:sldMk cId="3793960332" sldId="260"/>
            <ac:spMk id="3" creationId="{A7D19C12-9AA9-41A0-B937-5A665974E9EE}"/>
          </ac:spMkLst>
        </pc:spChg>
      </pc:sldChg>
      <pc:sldChg chg="del">
        <pc:chgData name="Pauline Smyth" userId="de5ce227-53e3-42c9-b7e0-2fb7785ba6f5" providerId="ADAL" clId="{6F1EE645-4C85-47B8-AF45-630C861A6B8A}" dt="2023-10-16T08:57:56.993" v="1728" actId="2696"/>
        <pc:sldMkLst>
          <pc:docMk/>
          <pc:sldMk cId="1387806499" sldId="261"/>
        </pc:sldMkLst>
      </pc:sldChg>
      <pc:sldChg chg="add del">
        <pc:chgData name="Pauline Smyth" userId="de5ce227-53e3-42c9-b7e0-2fb7785ba6f5" providerId="ADAL" clId="{6F1EE645-4C85-47B8-AF45-630C861A6B8A}" dt="2023-10-13T10:10:43.197" v="1230" actId="47"/>
        <pc:sldMkLst>
          <pc:docMk/>
          <pc:sldMk cId="738803716" sldId="264"/>
        </pc:sldMkLst>
      </pc:sldChg>
      <pc:sldChg chg="del ord">
        <pc:chgData name="Pauline Smyth" userId="de5ce227-53e3-42c9-b7e0-2fb7785ba6f5" providerId="ADAL" clId="{6F1EE645-4C85-47B8-AF45-630C861A6B8A}" dt="2023-10-13T09:32:15.888" v="1059" actId="2696"/>
        <pc:sldMkLst>
          <pc:docMk/>
          <pc:sldMk cId="1756664712" sldId="264"/>
        </pc:sldMkLst>
      </pc:sldChg>
      <pc:sldChg chg="del">
        <pc:chgData name="Pauline Smyth" userId="de5ce227-53e3-42c9-b7e0-2fb7785ba6f5" providerId="ADAL" clId="{6F1EE645-4C85-47B8-AF45-630C861A6B8A}" dt="2023-10-13T09:31:44.791" v="1056" actId="47"/>
        <pc:sldMkLst>
          <pc:docMk/>
          <pc:sldMk cId="2451541466" sldId="265"/>
        </pc:sldMkLst>
      </pc:sldChg>
      <pc:sldChg chg="addSp delSp del mod ord">
        <pc:chgData name="Pauline Smyth" userId="de5ce227-53e3-42c9-b7e0-2fb7785ba6f5" providerId="ADAL" clId="{6F1EE645-4C85-47B8-AF45-630C861A6B8A}" dt="2023-10-10T12:34:22.256" v="497" actId="47"/>
        <pc:sldMkLst>
          <pc:docMk/>
          <pc:sldMk cId="771487993" sldId="270"/>
        </pc:sldMkLst>
        <pc:picChg chg="add del">
          <ac:chgData name="Pauline Smyth" userId="de5ce227-53e3-42c9-b7e0-2fb7785ba6f5" providerId="ADAL" clId="{6F1EE645-4C85-47B8-AF45-630C861A6B8A}" dt="2023-10-10T12:33:39.372" v="461" actId="22"/>
          <ac:picMkLst>
            <pc:docMk/>
            <pc:sldMk cId="771487993" sldId="270"/>
            <ac:picMk id="3" creationId="{CE61153C-3A03-8FFE-A9FC-5228242B855E}"/>
          </ac:picMkLst>
        </pc:picChg>
        <pc:picChg chg="add del">
          <ac:chgData name="Pauline Smyth" userId="de5ce227-53e3-42c9-b7e0-2fb7785ba6f5" providerId="ADAL" clId="{6F1EE645-4C85-47B8-AF45-630C861A6B8A}" dt="2023-10-10T12:33:45.246" v="463" actId="478"/>
          <ac:picMkLst>
            <pc:docMk/>
            <pc:sldMk cId="771487993" sldId="270"/>
            <ac:picMk id="11" creationId="{6F3AE9EF-5136-4AC3-8385-D6823546191D}"/>
          </ac:picMkLst>
        </pc:picChg>
      </pc:sldChg>
      <pc:sldChg chg="del">
        <pc:chgData name="Pauline Smyth" userId="de5ce227-53e3-42c9-b7e0-2fb7785ba6f5" providerId="ADAL" clId="{6F1EE645-4C85-47B8-AF45-630C861A6B8A}" dt="2023-10-09T15:03:17.698" v="78" actId="47"/>
        <pc:sldMkLst>
          <pc:docMk/>
          <pc:sldMk cId="3023721831" sldId="271"/>
        </pc:sldMkLst>
      </pc:sldChg>
      <pc:sldChg chg="addSp delSp modSp mod">
        <pc:chgData name="Pauline Smyth" userId="de5ce227-53e3-42c9-b7e0-2fb7785ba6f5" providerId="ADAL" clId="{6F1EE645-4C85-47B8-AF45-630C861A6B8A}" dt="2023-10-10T10:39:22.552" v="456" actId="6549"/>
        <pc:sldMkLst>
          <pc:docMk/>
          <pc:sldMk cId="1721203329" sldId="272"/>
        </pc:sldMkLst>
        <pc:spChg chg="mod">
          <ac:chgData name="Pauline Smyth" userId="de5ce227-53e3-42c9-b7e0-2fb7785ba6f5" providerId="ADAL" clId="{6F1EE645-4C85-47B8-AF45-630C861A6B8A}" dt="2023-10-10T10:39:22.552" v="456" actId="6549"/>
          <ac:spMkLst>
            <pc:docMk/>
            <pc:sldMk cId="1721203329" sldId="272"/>
            <ac:spMk id="3" creationId="{A7D19C12-9AA9-41A0-B937-5A665974E9EE}"/>
          </ac:spMkLst>
        </pc:spChg>
        <pc:picChg chg="add del">
          <ac:chgData name="Pauline Smyth" userId="de5ce227-53e3-42c9-b7e0-2fb7785ba6f5" providerId="ADAL" clId="{6F1EE645-4C85-47B8-AF45-630C861A6B8A}" dt="2023-10-09T15:48:24.405" v="294"/>
          <ac:picMkLst>
            <pc:docMk/>
            <pc:sldMk cId="1721203329" sldId="272"/>
            <ac:picMk id="4" creationId="{3A5388FC-A3A3-4BAC-8D1F-E150F4D3CEF7}"/>
          </ac:picMkLst>
        </pc:picChg>
      </pc:sldChg>
      <pc:sldChg chg="modSp mod">
        <pc:chgData name="Pauline Smyth" userId="de5ce227-53e3-42c9-b7e0-2fb7785ba6f5" providerId="ADAL" clId="{6F1EE645-4C85-47B8-AF45-630C861A6B8A}" dt="2023-10-10T12:37:48.264" v="543" actId="13926"/>
        <pc:sldMkLst>
          <pc:docMk/>
          <pc:sldMk cId="3210325585" sldId="273"/>
        </pc:sldMkLst>
        <pc:spChg chg="mod">
          <ac:chgData name="Pauline Smyth" userId="de5ce227-53e3-42c9-b7e0-2fb7785ba6f5" providerId="ADAL" clId="{6F1EE645-4C85-47B8-AF45-630C861A6B8A}" dt="2023-10-09T15:14:20.702" v="89" actId="14100"/>
          <ac:spMkLst>
            <pc:docMk/>
            <pc:sldMk cId="3210325585" sldId="273"/>
            <ac:spMk id="2" creationId="{DD8BA37A-1DBC-4328-9B11-357A23DE1300}"/>
          </ac:spMkLst>
        </pc:spChg>
        <pc:spChg chg="mod">
          <ac:chgData name="Pauline Smyth" userId="de5ce227-53e3-42c9-b7e0-2fb7785ba6f5" providerId="ADAL" clId="{6F1EE645-4C85-47B8-AF45-630C861A6B8A}" dt="2023-10-10T12:37:48.264" v="543" actId="13926"/>
          <ac:spMkLst>
            <pc:docMk/>
            <pc:sldMk cId="3210325585" sldId="273"/>
            <ac:spMk id="3" creationId="{A7D19C12-9AA9-41A0-B937-5A665974E9EE}"/>
          </ac:spMkLst>
        </pc:spChg>
      </pc:sldChg>
      <pc:sldChg chg="modSp mod">
        <pc:chgData name="Pauline Smyth" userId="de5ce227-53e3-42c9-b7e0-2fb7785ba6f5" providerId="ADAL" clId="{6F1EE645-4C85-47B8-AF45-630C861A6B8A}" dt="2023-10-10T12:38:48.941" v="561" actId="13926"/>
        <pc:sldMkLst>
          <pc:docMk/>
          <pc:sldMk cId="4157196610" sldId="274"/>
        </pc:sldMkLst>
        <pc:spChg chg="mod">
          <ac:chgData name="Pauline Smyth" userId="de5ce227-53e3-42c9-b7e0-2fb7785ba6f5" providerId="ADAL" clId="{6F1EE645-4C85-47B8-AF45-630C861A6B8A}" dt="2023-10-10T12:38:48.941" v="561" actId="13926"/>
          <ac:spMkLst>
            <pc:docMk/>
            <pc:sldMk cId="4157196610" sldId="274"/>
            <ac:spMk id="3" creationId="{A7D19C12-9AA9-41A0-B937-5A665974E9EE}"/>
          </ac:spMkLst>
        </pc:spChg>
      </pc:sldChg>
      <pc:sldChg chg="del">
        <pc:chgData name="Pauline Smyth" userId="de5ce227-53e3-42c9-b7e0-2fb7785ba6f5" providerId="ADAL" clId="{6F1EE645-4C85-47B8-AF45-630C861A6B8A}" dt="2023-10-09T15:11:43.730" v="80" actId="47"/>
        <pc:sldMkLst>
          <pc:docMk/>
          <pc:sldMk cId="323208144" sldId="275"/>
        </pc:sldMkLst>
      </pc:sldChg>
      <pc:sldChg chg="modSp mod ord">
        <pc:chgData name="Pauline Smyth" userId="de5ce227-53e3-42c9-b7e0-2fb7785ba6f5" providerId="ADAL" clId="{6F1EE645-4C85-47B8-AF45-630C861A6B8A}" dt="2023-10-10T14:08:09.207" v="971" actId="113"/>
        <pc:sldMkLst>
          <pc:docMk/>
          <pc:sldMk cId="1268629309" sldId="276"/>
        </pc:sldMkLst>
        <pc:spChg chg="mod">
          <ac:chgData name="Pauline Smyth" userId="de5ce227-53e3-42c9-b7e0-2fb7785ba6f5" providerId="ADAL" clId="{6F1EE645-4C85-47B8-AF45-630C861A6B8A}" dt="2023-10-10T14:08:09.207" v="971" actId="113"/>
          <ac:spMkLst>
            <pc:docMk/>
            <pc:sldMk cId="1268629309" sldId="276"/>
            <ac:spMk id="3" creationId="{A7D19C12-9AA9-41A0-B937-5A665974E9EE}"/>
          </ac:spMkLst>
        </pc:spChg>
      </pc:sldChg>
      <pc:sldChg chg="modSp mod">
        <pc:chgData name="Pauline Smyth" userId="de5ce227-53e3-42c9-b7e0-2fb7785ba6f5" providerId="ADAL" clId="{6F1EE645-4C85-47B8-AF45-630C861A6B8A}" dt="2023-10-10T14:03:20.570" v="947" actId="20577"/>
        <pc:sldMkLst>
          <pc:docMk/>
          <pc:sldMk cId="3872008957" sldId="277"/>
        </pc:sldMkLst>
        <pc:spChg chg="mod">
          <ac:chgData name="Pauline Smyth" userId="de5ce227-53e3-42c9-b7e0-2fb7785ba6f5" providerId="ADAL" clId="{6F1EE645-4C85-47B8-AF45-630C861A6B8A}" dt="2023-10-10T14:03:20.570" v="947" actId="20577"/>
          <ac:spMkLst>
            <pc:docMk/>
            <pc:sldMk cId="3872008957" sldId="277"/>
            <ac:spMk id="3" creationId="{A7D19C12-9AA9-41A0-B937-5A665974E9EE}"/>
          </ac:spMkLst>
        </pc:spChg>
      </pc:sldChg>
      <pc:sldChg chg="modSp mod">
        <pc:chgData name="Pauline Smyth" userId="de5ce227-53e3-42c9-b7e0-2fb7785ba6f5" providerId="ADAL" clId="{6F1EE645-4C85-47B8-AF45-630C861A6B8A}" dt="2023-10-10T14:07:37.313" v="964" actId="27636"/>
        <pc:sldMkLst>
          <pc:docMk/>
          <pc:sldMk cId="348052813" sldId="278"/>
        </pc:sldMkLst>
        <pc:spChg chg="mod">
          <ac:chgData name="Pauline Smyth" userId="de5ce227-53e3-42c9-b7e0-2fb7785ba6f5" providerId="ADAL" clId="{6F1EE645-4C85-47B8-AF45-630C861A6B8A}" dt="2023-10-10T14:07:37.313" v="964" actId="27636"/>
          <ac:spMkLst>
            <pc:docMk/>
            <pc:sldMk cId="348052813" sldId="278"/>
            <ac:spMk id="3" creationId="{A7D19C12-9AA9-41A0-B937-5A665974E9EE}"/>
          </ac:spMkLst>
        </pc:spChg>
      </pc:sldChg>
      <pc:sldChg chg="delSp del mod">
        <pc:chgData name="Pauline Smyth" userId="de5ce227-53e3-42c9-b7e0-2fb7785ba6f5" providerId="ADAL" clId="{6F1EE645-4C85-47B8-AF45-630C861A6B8A}" dt="2023-10-16T08:57:56.993" v="1728" actId="2696"/>
        <pc:sldMkLst>
          <pc:docMk/>
          <pc:sldMk cId="2839044842" sldId="280"/>
        </pc:sldMkLst>
        <pc:spChg chg="del">
          <ac:chgData name="Pauline Smyth" userId="de5ce227-53e3-42c9-b7e0-2fb7785ba6f5" providerId="ADAL" clId="{6F1EE645-4C85-47B8-AF45-630C861A6B8A}" dt="2023-10-16T08:45:14.083" v="1610" actId="478"/>
          <ac:spMkLst>
            <pc:docMk/>
            <pc:sldMk cId="2839044842" sldId="280"/>
            <ac:spMk id="3" creationId="{8FE06136-2FBB-4628-9390-CF13DD406ADC}"/>
          </ac:spMkLst>
        </pc:spChg>
      </pc:sldChg>
      <pc:sldChg chg="modSp mod ord">
        <pc:chgData name="Pauline Smyth" userId="de5ce227-53e3-42c9-b7e0-2fb7785ba6f5" providerId="ADAL" clId="{6F1EE645-4C85-47B8-AF45-630C861A6B8A}" dt="2023-10-10T14:40:23.256" v="983"/>
        <pc:sldMkLst>
          <pc:docMk/>
          <pc:sldMk cId="2899920430" sldId="281"/>
        </pc:sldMkLst>
        <pc:spChg chg="mod">
          <ac:chgData name="Pauline Smyth" userId="de5ce227-53e3-42c9-b7e0-2fb7785ba6f5" providerId="ADAL" clId="{6F1EE645-4C85-47B8-AF45-630C861A6B8A}" dt="2023-10-10T10:14:06.436" v="364" actId="207"/>
          <ac:spMkLst>
            <pc:docMk/>
            <pc:sldMk cId="2899920430" sldId="281"/>
            <ac:spMk id="3" creationId="{A7D19C12-9AA9-41A0-B937-5A665974E9EE}"/>
          </ac:spMkLst>
        </pc:spChg>
      </pc:sldChg>
      <pc:sldChg chg="del">
        <pc:chgData name="Pauline Smyth" userId="de5ce227-53e3-42c9-b7e0-2fb7785ba6f5" providerId="ADAL" clId="{6F1EE645-4C85-47B8-AF45-630C861A6B8A}" dt="2023-10-10T14:51:56.557" v="1027" actId="47"/>
        <pc:sldMkLst>
          <pc:docMk/>
          <pc:sldMk cId="177491226" sldId="282"/>
        </pc:sldMkLst>
      </pc:sldChg>
      <pc:sldChg chg="addSp modSp mod">
        <pc:chgData name="Pauline Smyth" userId="de5ce227-53e3-42c9-b7e0-2fb7785ba6f5" providerId="ADAL" clId="{6F1EE645-4C85-47B8-AF45-630C861A6B8A}" dt="2023-10-10T13:38:53.710" v="724" actId="1076"/>
        <pc:sldMkLst>
          <pc:docMk/>
          <pc:sldMk cId="4006687841" sldId="283"/>
        </pc:sldMkLst>
        <pc:spChg chg="mod">
          <ac:chgData name="Pauline Smyth" userId="de5ce227-53e3-42c9-b7e0-2fb7785ba6f5" providerId="ADAL" clId="{6F1EE645-4C85-47B8-AF45-630C861A6B8A}" dt="2023-10-10T13:38:48.919" v="723" actId="27636"/>
          <ac:spMkLst>
            <pc:docMk/>
            <pc:sldMk cId="4006687841" sldId="283"/>
            <ac:spMk id="3" creationId="{A7D19C12-9AA9-41A0-B937-5A665974E9EE}"/>
          </ac:spMkLst>
        </pc:spChg>
        <pc:picChg chg="add mod">
          <ac:chgData name="Pauline Smyth" userId="de5ce227-53e3-42c9-b7e0-2fb7785ba6f5" providerId="ADAL" clId="{6F1EE645-4C85-47B8-AF45-630C861A6B8A}" dt="2023-10-10T13:38:53.710" v="724" actId="1076"/>
          <ac:picMkLst>
            <pc:docMk/>
            <pc:sldMk cId="4006687841" sldId="283"/>
            <ac:picMk id="5" creationId="{549A1F99-8BC7-0236-954E-A6AD8C16F9D4}"/>
          </ac:picMkLst>
        </pc:picChg>
      </pc:sldChg>
      <pc:sldChg chg="modSp mod">
        <pc:chgData name="Pauline Smyth" userId="de5ce227-53e3-42c9-b7e0-2fb7785ba6f5" providerId="ADAL" clId="{6F1EE645-4C85-47B8-AF45-630C861A6B8A}" dt="2023-10-10T14:38:43.766" v="979" actId="20577"/>
        <pc:sldMkLst>
          <pc:docMk/>
          <pc:sldMk cId="1638721712" sldId="284"/>
        </pc:sldMkLst>
        <pc:spChg chg="mod">
          <ac:chgData name="Pauline Smyth" userId="de5ce227-53e3-42c9-b7e0-2fb7785ba6f5" providerId="ADAL" clId="{6F1EE645-4C85-47B8-AF45-630C861A6B8A}" dt="2023-10-10T13:41:55.388" v="805" actId="20577"/>
          <ac:spMkLst>
            <pc:docMk/>
            <pc:sldMk cId="1638721712" sldId="284"/>
            <ac:spMk id="2" creationId="{DD8BA37A-1DBC-4328-9B11-357A23DE1300}"/>
          </ac:spMkLst>
        </pc:spChg>
        <pc:spChg chg="mod">
          <ac:chgData name="Pauline Smyth" userId="de5ce227-53e3-42c9-b7e0-2fb7785ba6f5" providerId="ADAL" clId="{6F1EE645-4C85-47B8-AF45-630C861A6B8A}" dt="2023-10-10T14:38:43.766" v="979" actId="20577"/>
          <ac:spMkLst>
            <pc:docMk/>
            <pc:sldMk cId="1638721712" sldId="284"/>
            <ac:spMk id="3" creationId="{A7D19C12-9AA9-41A0-B937-5A665974E9EE}"/>
          </ac:spMkLst>
        </pc:spChg>
      </pc:sldChg>
      <pc:sldChg chg="modSp mod">
        <pc:chgData name="Pauline Smyth" userId="de5ce227-53e3-42c9-b7e0-2fb7785ba6f5" providerId="ADAL" clId="{6F1EE645-4C85-47B8-AF45-630C861A6B8A}" dt="2023-10-10T13:43:20.753" v="812" actId="6549"/>
        <pc:sldMkLst>
          <pc:docMk/>
          <pc:sldMk cId="2555972306" sldId="285"/>
        </pc:sldMkLst>
        <pc:spChg chg="mod">
          <ac:chgData name="Pauline Smyth" userId="de5ce227-53e3-42c9-b7e0-2fb7785ba6f5" providerId="ADAL" clId="{6F1EE645-4C85-47B8-AF45-630C861A6B8A}" dt="2023-10-10T13:43:20.753" v="812" actId="6549"/>
          <ac:spMkLst>
            <pc:docMk/>
            <pc:sldMk cId="2555972306" sldId="285"/>
            <ac:spMk id="2" creationId="{DD8BA37A-1DBC-4328-9B11-357A23DE1300}"/>
          </ac:spMkLst>
        </pc:spChg>
      </pc:sldChg>
      <pc:sldChg chg="modSp mod">
        <pc:chgData name="Pauline Smyth" userId="de5ce227-53e3-42c9-b7e0-2fb7785ba6f5" providerId="ADAL" clId="{6F1EE645-4C85-47B8-AF45-630C861A6B8A}" dt="2023-10-09T13:16:01.483" v="21"/>
        <pc:sldMkLst>
          <pc:docMk/>
          <pc:sldMk cId="1345748245" sldId="286"/>
        </pc:sldMkLst>
        <pc:spChg chg="mod">
          <ac:chgData name="Pauline Smyth" userId="de5ce227-53e3-42c9-b7e0-2fb7785ba6f5" providerId="ADAL" clId="{6F1EE645-4C85-47B8-AF45-630C861A6B8A}" dt="2023-10-09T13:16:01.483" v="21"/>
          <ac:spMkLst>
            <pc:docMk/>
            <pc:sldMk cId="1345748245" sldId="286"/>
            <ac:spMk id="3" creationId="{A7D19C12-9AA9-41A0-B937-5A665974E9EE}"/>
          </ac:spMkLst>
        </pc:spChg>
      </pc:sldChg>
      <pc:sldChg chg="add">
        <pc:chgData name="Pauline Smyth" userId="de5ce227-53e3-42c9-b7e0-2fb7785ba6f5" providerId="ADAL" clId="{6F1EE645-4C85-47B8-AF45-630C861A6B8A}" dt="2023-10-10T13:46:13.448" v="877"/>
        <pc:sldMkLst>
          <pc:docMk/>
          <pc:sldMk cId="2940583467" sldId="287"/>
        </pc:sldMkLst>
      </pc:sldChg>
      <pc:sldChg chg="modSp del mod">
        <pc:chgData name="Pauline Smyth" userId="de5ce227-53e3-42c9-b7e0-2fb7785ba6f5" providerId="ADAL" clId="{6F1EE645-4C85-47B8-AF45-630C861A6B8A}" dt="2023-10-10T13:45:50.844" v="874" actId="2696"/>
        <pc:sldMkLst>
          <pc:docMk/>
          <pc:sldMk cId="3361212898" sldId="287"/>
        </pc:sldMkLst>
        <pc:spChg chg="mod">
          <ac:chgData name="Pauline Smyth" userId="de5ce227-53e3-42c9-b7e0-2fb7785ba6f5" providerId="ADAL" clId="{6F1EE645-4C85-47B8-AF45-630C861A6B8A}" dt="2023-10-09T15:31:18.820" v="188" actId="20577"/>
          <ac:spMkLst>
            <pc:docMk/>
            <pc:sldMk cId="3361212898" sldId="287"/>
            <ac:spMk id="2" creationId="{DD8BA37A-1DBC-4328-9B11-357A23DE1300}"/>
          </ac:spMkLst>
        </pc:spChg>
        <pc:spChg chg="mod">
          <ac:chgData name="Pauline Smyth" userId="de5ce227-53e3-42c9-b7e0-2fb7785ba6f5" providerId="ADAL" clId="{6F1EE645-4C85-47B8-AF45-630C861A6B8A}" dt="2023-10-09T15:32:02.186" v="192" actId="12"/>
          <ac:spMkLst>
            <pc:docMk/>
            <pc:sldMk cId="3361212898" sldId="287"/>
            <ac:spMk id="3" creationId="{A7D19C12-9AA9-41A0-B937-5A665974E9EE}"/>
          </ac:spMkLst>
        </pc:spChg>
      </pc:sldChg>
      <pc:sldChg chg="add">
        <pc:chgData name="Pauline Smyth" userId="de5ce227-53e3-42c9-b7e0-2fb7785ba6f5" providerId="ADAL" clId="{6F1EE645-4C85-47B8-AF45-630C861A6B8A}" dt="2023-10-10T13:46:13.448" v="877"/>
        <pc:sldMkLst>
          <pc:docMk/>
          <pc:sldMk cId="645905439" sldId="288"/>
        </pc:sldMkLst>
      </pc:sldChg>
      <pc:sldChg chg="modSp del mod">
        <pc:chgData name="Pauline Smyth" userId="de5ce227-53e3-42c9-b7e0-2fb7785ba6f5" providerId="ADAL" clId="{6F1EE645-4C85-47B8-AF45-630C861A6B8A}" dt="2023-10-10T13:45:50.844" v="874" actId="2696"/>
        <pc:sldMkLst>
          <pc:docMk/>
          <pc:sldMk cId="3442519911" sldId="288"/>
        </pc:sldMkLst>
        <pc:spChg chg="mod">
          <ac:chgData name="Pauline Smyth" userId="de5ce227-53e3-42c9-b7e0-2fb7785ba6f5" providerId="ADAL" clId="{6F1EE645-4C85-47B8-AF45-630C861A6B8A}" dt="2023-10-09T15:32:42.056" v="193"/>
          <ac:spMkLst>
            <pc:docMk/>
            <pc:sldMk cId="3442519911" sldId="288"/>
            <ac:spMk id="2" creationId="{DD8BA37A-1DBC-4328-9B11-357A23DE1300}"/>
          </ac:spMkLst>
        </pc:spChg>
        <pc:spChg chg="mod">
          <ac:chgData name="Pauline Smyth" userId="de5ce227-53e3-42c9-b7e0-2fb7785ba6f5" providerId="ADAL" clId="{6F1EE645-4C85-47B8-AF45-630C861A6B8A}" dt="2023-10-09T15:33:59.116" v="207" actId="13926"/>
          <ac:spMkLst>
            <pc:docMk/>
            <pc:sldMk cId="3442519911" sldId="288"/>
            <ac:spMk id="3" creationId="{A7D19C12-9AA9-41A0-B937-5A665974E9EE}"/>
          </ac:spMkLst>
        </pc:spChg>
      </pc:sldChg>
      <pc:sldChg chg="modSp del mod">
        <pc:chgData name="Pauline Smyth" userId="de5ce227-53e3-42c9-b7e0-2fb7785ba6f5" providerId="ADAL" clId="{6F1EE645-4C85-47B8-AF45-630C861A6B8A}" dt="2023-10-10T13:45:50.844" v="874" actId="2696"/>
        <pc:sldMkLst>
          <pc:docMk/>
          <pc:sldMk cId="1170080282" sldId="289"/>
        </pc:sldMkLst>
        <pc:spChg chg="mod">
          <ac:chgData name="Pauline Smyth" userId="de5ce227-53e3-42c9-b7e0-2fb7785ba6f5" providerId="ADAL" clId="{6F1EE645-4C85-47B8-AF45-630C861A6B8A}" dt="2023-10-09T15:34:36.988" v="208"/>
          <ac:spMkLst>
            <pc:docMk/>
            <pc:sldMk cId="1170080282" sldId="289"/>
            <ac:spMk id="2" creationId="{DD8BA37A-1DBC-4328-9B11-357A23DE1300}"/>
          </ac:spMkLst>
        </pc:spChg>
        <pc:spChg chg="mod">
          <ac:chgData name="Pauline Smyth" userId="de5ce227-53e3-42c9-b7e0-2fb7785ba6f5" providerId="ADAL" clId="{6F1EE645-4C85-47B8-AF45-630C861A6B8A}" dt="2023-10-09T15:35:01.845" v="210"/>
          <ac:spMkLst>
            <pc:docMk/>
            <pc:sldMk cId="1170080282" sldId="289"/>
            <ac:spMk id="3" creationId="{A7D19C12-9AA9-41A0-B937-5A665974E9EE}"/>
          </ac:spMkLst>
        </pc:spChg>
      </pc:sldChg>
      <pc:sldChg chg="modSp add mod">
        <pc:chgData name="Pauline Smyth" userId="de5ce227-53e3-42c9-b7e0-2fb7785ba6f5" providerId="ADAL" clId="{6F1EE645-4C85-47B8-AF45-630C861A6B8A}" dt="2023-10-11T14:34:52.829" v="1054" actId="13926"/>
        <pc:sldMkLst>
          <pc:docMk/>
          <pc:sldMk cId="1926476442" sldId="289"/>
        </pc:sldMkLst>
        <pc:spChg chg="mod">
          <ac:chgData name="Pauline Smyth" userId="de5ce227-53e3-42c9-b7e0-2fb7785ba6f5" providerId="ADAL" clId="{6F1EE645-4C85-47B8-AF45-630C861A6B8A}" dt="2023-10-11T14:34:52.829" v="1054" actId="13926"/>
          <ac:spMkLst>
            <pc:docMk/>
            <pc:sldMk cId="1926476442" sldId="289"/>
            <ac:spMk id="3" creationId="{A7D19C12-9AA9-41A0-B937-5A665974E9EE}"/>
          </ac:spMkLst>
        </pc:spChg>
      </pc:sldChg>
      <pc:sldChg chg="del">
        <pc:chgData name="Pauline Smyth" userId="de5ce227-53e3-42c9-b7e0-2fb7785ba6f5" providerId="ADAL" clId="{6F1EE645-4C85-47B8-AF45-630C861A6B8A}" dt="2023-10-10T13:45:50.844" v="874" actId="2696"/>
        <pc:sldMkLst>
          <pc:docMk/>
          <pc:sldMk cId="258040172" sldId="290"/>
        </pc:sldMkLst>
      </pc:sldChg>
      <pc:sldChg chg="delSp add setBg delDesignElem">
        <pc:chgData name="Pauline Smyth" userId="de5ce227-53e3-42c9-b7e0-2fb7785ba6f5" providerId="ADAL" clId="{6F1EE645-4C85-47B8-AF45-630C861A6B8A}" dt="2023-10-10T13:46:13.448" v="877"/>
        <pc:sldMkLst>
          <pc:docMk/>
          <pc:sldMk cId="3694774838" sldId="290"/>
        </pc:sldMkLst>
        <pc:spChg chg="del">
          <ac:chgData name="Pauline Smyth" userId="de5ce227-53e3-42c9-b7e0-2fb7785ba6f5" providerId="ADAL" clId="{6F1EE645-4C85-47B8-AF45-630C861A6B8A}" dt="2023-10-10T13:46:13.448" v="877"/>
          <ac:spMkLst>
            <pc:docMk/>
            <pc:sldMk cId="3694774838" sldId="290"/>
            <ac:spMk id="71" creationId="{A6EF5A53-0A64-4CA5-B9C7-1CB97CB5CF1C}"/>
          </ac:spMkLst>
        </pc:spChg>
        <pc:spChg chg="del">
          <ac:chgData name="Pauline Smyth" userId="de5ce227-53e3-42c9-b7e0-2fb7785ba6f5" providerId="ADAL" clId="{6F1EE645-4C85-47B8-AF45-630C861A6B8A}" dt="2023-10-10T13:46:13.448" v="877"/>
          <ac:spMkLst>
            <pc:docMk/>
            <pc:sldMk cId="3694774838" sldId="290"/>
            <ac:spMk id="73" creationId="{34ABFBEA-4EB0-4D02-A2C0-1733CD3D6F12}"/>
          </ac:spMkLst>
        </pc:spChg>
        <pc:spChg chg="del">
          <ac:chgData name="Pauline Smyth" userId="de5ce227-53e3-42c9-b7e0-2fb7785ba6f5" providerId="ADAL" clId="{6F1EE645-4C85-47B8-AF45-630C861A6B8A}" dt="2023-10-10T13:46:13.448" v="877"/>
          <ac:spMkLst>
            <pc:docMk/>
            <pc:sldMk cId="3694774838" sldId="290"/>
            <ac:spMk id="75" creationId="{19E083F6-57F4-487B-A766-EA0462B1EED8}"/>
          </ac:spMkLst>
        </pc:spChg>
        <pc:spChg chg="del">
          <ac:chgData name="Pauline Smyth" userId="de5ce227-53e3-42c9-b7e0-2fb7785ba6f5" providerId="ADAL" clId="{6F1EE645-4C85-47B8-AF45-630C861A6B8A}" dt="2023-10-10T13:46:13.448" v="877"/>
          <ac:spMkLst>
            <pc:docMk/>
            <pc:sldMk cId="3694774838" sldId="290"/>
            <ac:spMk id="77" creationId="{7A18C9FB-EC4C-4DAE-8F7D-C6E5AF607958}"/>
          </ac:spMkLst>
        </pc:spChg>
        <pc:spChg chg="del">
          <ac:chgData name="Pauline Smyth" userId="de5ce227-53e3-42c9-b7e0-2fb7785ba6f5" providerId="ADAL" clId="{6F1EE645-4C85-47B8-AF45-630C861A6B8A}" dt="2023-10-10T13:46:13.448" v="877"/>
          <ac:spMkLst>
            <pc:docMk/>
            <pc:sldMk cId="3694774838" sldId="290"/>
            <ac:spMk id="79" creationId="{F798D3DD-23B7-41EE-9021-C8F9A8E2C19B}"/>
          </ac:spMkLst>
        </pc:spChg>
        <pc:grpChg chg="del">
          <ac:chgData name="Pauline Smyth" userId="de5ce227-53e3-42c9-b7e0-2fb7785ba6f5" providerId="ADAL" clId="{6F1EE645-4C85-47B8-AF45-630C861A6B8A}" dt="2023-10-10T13:46:13.448" v="877"/>
          <ac:grpSpMkLst>
            <pc:docMk/>
            <pc:sldMk cId="3694774838" sldId="290"/>
            <ac:grpSpMk id="81" creationId="{2C072688-BFC7-4FE8-A45E-B3C63CBB9632}"/>
          </ac:grpSpMkLst>
        </pc:grpChg>
      </pc:sldChg>
      <pc:sldChg chg="modSp mod">
        <pc:chgData name="Pauline Smyth" userId="de5ce227-53e3-42c9-b7e0-2fb7785ba6f5" providerId="ADAL" clId="{6F1EE645-4C85-47B8-AF45-630C861A6B8A}" dt="2023-10-10T10:35:21.933" v="440" actId="20577"/>
        <pc:sldMkLst>
          <pc:docMk/>
          <pc:sldMk cId="1063429875" sldId="291"/>
        </pc:sldMkLst>
        <pc:spChg chg="mod">
          <ac:chgData name="Pauline Smyth" userId="de5ce227-53e3-42c9-b7e0-2fb7785ba6f5" providerId="ADAL" clId="{6F1EE645-4C85-47B8-AF45-630C861A6B8A}" dt="2023-10-10T10:35:21.933" v="440" actId="20577"/>
          <ac:spMkLst>
            <pc:docMk/>
            <pc:sldMk cId="1063429875" sldId="291"/>
            <ac:spMk id="3" creationId="{A7D19C12-9AA9-41A0-B937-5A665974E9EE}"/>
          </ac:spMkLst>
        </pc:spChg>
      </pc:sldChg>
      <pc:sldChg chg="modSp mod">
        <pc:chgData name="Pauline Smyth" userId="de5ce227-53e3-42c9-b7e0-2fb7785ba6f5" providerId="ADAL" clId="{6F1EE645-4C85-47B8-AF45-630C861A6B8A}" dt="2023-10-10T14:52:29.280" v="1030" actId="27636"/>
        <pc:sldMkLst>
          <pc:docMk/>
          <pc:sldMk cId="110941455" sldId="292"/>
        </pc:sldMkLst>
        <pc:spChg chg="mod">
          <ac:chgData name="Pauline Smyth" userId="de5ce227-53e3-42c9-b7e0-2fb7785ba6f5" providerId="ADAL" clId="{6F1EE645-4C85-47B8-AF45-630C861A6B8A}" dt="2023-10-10T14:52:29.280" v="1030" actId="27636"/>
          <ac:spMkLst>
            <pc:docMk/>
            <pc:sldMk cId="110941455" sldId="292"/>
            <ac:spMk id="3" creationId="{A7D19C12-9AA9-41A0-B937-5A665974E9EE}"/>
          </ac:spMkLst>
        </pc:spChg>
      </pc:sldChg>
      <pc:sldChg chg="modSp mod">
        <pc:chgData name="Pauline Smyth" userId="de5ce227-53e3-42c9-b7e0-2fb7785ba6f5" providerId="ADAL" clId="{6F1EE645-4C85-47B8-AF45-630C861A6B8A}" dt="2023-10-10T14:52:55.277" v="1035" actId="27636"/>
        <pc:sldMkLst>
          <pc:docMk/>
          <pc:sldMk cId="1062362917" sldId="293"/>
        </pc:sldMkLst>
        <pc:spChg chg="mod">
          <ac:chgData name="Pauline Smyth" userId="de5ce227-53e3-42c9-b7e0-2fb7785ba6f5" providerId="ADAL" clId="{6F1EE645-4C85-47B8-AF45-630C861A6B8A}" dt="2023-10-10T14:52:55.277" v="1035" actId="27636"/>
          <ac:spMkLst>
            <pc:docMk/>
            <pc:sldMk cId="1062362917" sldId="293"/>
            <ac:spMk id="3" creationId="{A7D19C12-9AA9-41A0-B937-5A665974E9EE}"/>
          </ac:spMkLst>
        </pc:spChg>
      </pc:sldChg>
      <pc:sldChg chg="del">
        <pc:chgData name="Pauline Smyth" userId="de5ce227-53e3-42c9-b7e0-2fb7785ba6f5" providerId="ADAL" clId="{6F1EE645-4C85-47B8-AF45-630C861A6B8A}" dt="2023-10-10T10:34:52.319" v="427" actId="47"/>
        <pc:sldMkLst>
          <pc:docMk/>
          <pc:sldMk cId="1585731708" sldId="294"/>
        </pc:sldMkLst>
      </pc:sldChg>
      <pc:sldChg chg="del ord">
        <pc:chgData name="Pauline Smyth" userId="de5ce227-53e3-42c9-b7e0-2fb7785ba6f5" providerId="ADAL" clId="{6F1EE645-4C85-47B8-AF45-630C861A6B8A}" dt="2023-10-13T09:32:15.888" v="1059" actId="2696"/>
        <pc:sldMkLst>
          <pc:docMk/>
          <pc:sldMk cId="3666844870" sldId="300"/>
        </pc:sldMkLst>
      </pc:sldChg>
      <pc:sldChg chg="modSp add mod ord">
        <pc:chgData name="Pauline Smyth" userId="de5ce227-53e3-42c9-b7e0-2fb7785ba6f5" providerId="ADAL" clId="{6F1EE645-4C85-47B8-AF45-630C861A6B8A}" dt="2023-10-13T10:10:35.270" v="1229" actId="6549"/>
        <pc:sldMkLst>
          <pc:docMk/>
          <pc:sldMk cId="3740773394" sldId="300"/>
        </pc:sldMkLst>
        <pc:spChg chg="mod">
          <ac:chgData name="Pauline Smyth" userId="de5ce227-53e3-42c9-b7e0-2fb7785ba6f5" providerId="ADAL" clId="{6F1EE645-4C85-47B8-AF45-630C861A6B8A}" dt="2023-10-13T10:10:35.270" v="1229" actId="6549"/>
          <ac:spMkLst>
            <pc:docMk/>
            <pc:sldMk cId="3740773394" sldId="300"/>
            <ac:spMk id="3" creationId="{A7D19C12-9AA9-41A0-B937-5A665974E9EE}"/>
          </ac:spMkLst>
        </pc:spChg>
      </pc:sldChg>
      <pc:sldChg chg="delSp modSp mod">
        <pc:chgData name="Pauline Smyth" userId="de5ce227-53e3-42c9-b7e0-2fb7785ba6f5" providerId="ADAL" clId="{6F1EE645-4C85-47B8-AF45-630C861A6B8A}" dt="2023-10-10T14:57:33.138" v="1041" actId="478"/>
        <pc:sldMkLst>
          <pc:docMk/>
          <pc:sldMk cId="1746019464" sldId="302"/>
        </pc:sldMkLst>
        <pc:spChg chg="del mod">
          <ac:chgData name="Pauline Smyth" userId="de5ce227-53e3-42c9-b7e0-2fb7785ba6f5" providerId="ADAL" clId="{6F1EE645-4C85-47B8-AF45-630C861A6B8A}" dt="2023-10-10T14:57:33.138" v="1041" actId="478"/>
          <ac:spMkLst>
            <pc:docMk/>
            <pc:sldMk cId="1746019464" sldId="302"/>
            <ac:spMk id="7" creationId="{C9549418-ECA9-4A42-9DFC-CCE91C46E91C}"/>
          </ac:spMkLst>
        </pc:spChg>
      </pc:sldChg>
      <pc:sldChg chg="modSp del mod">
        <pc:chgData name="Pauline Smyth" userId="de5ce227-53e3-42c9-b7e0-2fb7785ba6f5" providerId="ADAL" clId="{6F1EE645-4C85-47B8-AF45-630C861A6B8A}" dt="2023-10-16T08:41:43.654" v="1580" actId="47"/>
        <pc:sldMkLst>
          <pc:docMk/>
          <pc:sldMk cId="1870439373" sldId="303"/>
        </pc:sldMkLst>
        <pc:spChg chg="mod">
          <ac:chgData name="Pauline Smyth" userId="de5ce227-53e3-42c9-b7e0-2fb7785ba6f5" providerId="ADAL" clId="{6F1EE645-4C85-47B8-AF45-630C861A6B8A}" dt="2023-10-13T10:20:32.502" v="1232" actId="27636"/>
          <ac:spMkLst>
            <pc:docMk/>
            <pc:sldMk cId="1870439373" sldId="303"/>
            <ac:spMk id="3" creationId="{A7D19C12-9AA9-41A0-B937-5A665974E9EE}"/>
          </ac:spMkLst>
        </pc:spChg>
      </pc:sldChg>
      <pc:sldChg chg="modSp mod">
        <pc:chgData name="Pauline Smyth" userId="de5ce227-53e3-42c9-b7e0-2fb7785ba6f5" providerId="ADAL" clId="{6F1EE645-4C85-47B8-AF45-630C861A6B8A}" dt="2023-10-13T10:21:15.362" v="1233" actId="6549"/>
        <pc:sldMkLst>
          <pc:docMk/>
          <pc:sldMk cId="141468270" sldId="305"/>
        </pc:sldMkLst>
        <pc:spChg chg="mod">
          <ac:chgData name="Pauline Smyth" userId="de5ce227-53e3-42c9-b7e0-2fb7785ba6f5" providerId="ADAL" clId="{6F1EE645-4C85-47B8-AF45-630C861A6B8A}" dt="2023-10-13T10:21:15.362" v="1233" actId="6549"/>
          <ac:spMkLst>
            <pc:docMk/>
            <pc:sldMk cId="141468270" sldId="305"/>
            <ac:spMk id="3" creationId="{A7D19C12-9AA9-41A0-B937-5A665974E9EE}"/>
          </ac:spMkLst>
        </pc:spChg>
      </pc:sldChg>
      <pc:sldChg chg="modSp mod">
        <pc:chgData name="Pauline Smyth" userId="de5ce227-53e3-42c9-b7e0-2fb7785ba6f5" providerId="ADAL" clId="{6F1EE645-4C85-47B8-AF45-630C861A6B8A}" dt="2023-10-13T10:22:55.182" v="1234" actId="113"/>
        <pc:sldMkLst>
          <pc:docMk/>
          <pc:sldMk cId="1726602458" sldId="310"/>
        </pc:sldMkLst>
        <pc:spChg chg="mod">
          <ac:chgData name="Pauline Smyth" userId="de5ce227-53e3-42c9-b7e0-2fb7785ba6f5" providerId="ADAL" clId="{6F1EE645-4C85-47B8-AF45-630C861A6B8A}" dt="2023-10-13T10:22:55.182" v="1234" actId="113"/>
          <ac:spMkLst>
            <pc:docMk/>
            <pc:sldMk cId="1726602458" sldId="310"/>
            <ac:spMk id="3" creationId="{A7D19C12-9AA9-41A0-B937-5A665974E9EE}"/>
          </ac:spMkLst>
        </pc:spChg>
      </pc:sldChg>
      <pc:sldChg chg="del">
        <pc:chgData name="Pauline Smyth" userId="de5ce227-53e3-42c9-b7e0-2fb7785ba6f5" providerId="ADAL" clId="{6F1EE645-4C85-47B8-AF45-630C861A6B8A}" dt="2023-10-13T10:23:29.848" v="1235" actId="47"/>
        <pc:sldMkLst>
          <pc:docMk/>
          <pc:sldMk cId="2822687956" sldId="312"/>
        </pc:sldMkLst>
      </pc:sldChg>
      <pc:sldChg chg="modSp add del mod">
        <pc:chgData name="Pauline Smyth" userId="de5ce227-53e3-42c9-b7e0-2fb7785ba6f5" providerId="ADAL" clId="{6F1EE645-4C85-47B8-AF45-630C861A6B8A}" dt="2023-10-13T10:36:37.095" v="1274" actId="47"/>
        <pc:sldMkLst>
          <pc:docMk/>
          <pc:sldMk cId="860529777" sldId="313"/>
        </pc:sldMkLst>
        <pc:spChg chg="mod">
          <ac:chgData name="Pauline Smyth" userId="de5ce227-53e3-42c9-b7e0-2fb7785ba6f5" providerId="ADAL" clId="{6F1EE645-4C85-47B8-AF45-630C861A6B8A}" dt="2023-10-13T10:25:20.735" v="1236" actId="113"/>
          <ac:spMkLst>
            <pc:docMk/>
            <pc:sldMk cId="860529777" sldId="313"/>
            <ac:spMk id="3" creationId="{A7D19C12-9AA9-41A0-B937-5A665974E9EE}"/>
          </ac:spMkLst>
        </pc:spChg>
      </pc:sldChg>
      <pc:sldChg chg="modSp del mod">
        <pc:chgData name="Pauline Smyth" userId="de5ce227-53e3-42c9-b7e0-2fb7785ba6f5" providerId="ADAL" clId="{6F1EE645-4C85-47B8-AF45-630C861A6B8A}" dt="2023-10-13T10:34:46.121" v="1272" actId="47"/>
        <pc:sldMkLst>
          <pc:docMk/>
          <pc:sldMk cId="313483603" sldId="314"/>
        </pc:sldMkLst>
        <pc:spChg chg="mod">
          <ac:chgData name="Pauline Smyth" userId="de5ce227-53e3-42c9-b7e0-2fb7785ba6f5" providerId="ADAL" clId="{6F1EE645-4C85-47B8-AF45-630C861A6B8A}" dt="2023-10-13T10:31:00.325" v="1269" actId="20577"/>
          <ac:spMkLst>
            <pc:docMk/>
            <pc:sldMk cId="313483603" sldId="314"/>
            <ac:spMk id="3" creationId="{A7D19C12-9AA9-41A0-B937-5A665974E9EE}"/>
          </ac:spMkLst>
        </pc:spChg>
      </pc:sldChg>
      <pc:sldChg chg="del">
        <pc:chgData name="Pauline Smyth" userId="de5ce227-53e3-42c9-b7e0-2fb7785ba6f5" providerId="ADAL" clId="{6F1EE645-4C85-47B8-AF45-630C861A6B8A}" dt="2023-10-13T10:27:04.942" v="1237" actId="47"/>
        <pc:sldMkLst>
          <pc:docMk/>
          <pc:sldMk cId="923291838" sldId="315"/>
        </pc:sldMkLst>
      </pc:sldChg>
      <pc:sldChg chg="del">
        <pc:chgData name="Pauline Smyth" userId="de5ce227-53e3-42c9-b7e0-2fb7785ba6f5" providerId="ADAL" clId="{6F1EE645-4C85-47B8-AF45-630C861A6B8A}" dt="2023-10-13T10:32:26.945" v="1270" actId="2696"/>
        <pc:sldMkLst>
          <pc:docMk/>
          <pc:sldMk cId="513543236" sldId="316"/>
        </pc:sldMkLst>
      </pc:sldChg>
      <pc:sldChg chg="modSp add mod">
        <pc:chgData name="Pauline Smyth" userId="de5ce227-53e3-42c9-b7e0-2fb7785ba6f5" providerId="ADAL" clId="{6F1EE645-4C85-47B8-AF45-630C861A6B8A}" dt="2023-10-13T10:39:00.685" v="1280" actId="1076"/>
        <pc:sldMkLst>
          <pc:docMk/>
          <pc:sldMk cId="1389878004" sldId="316"/>
        </pc:sldMkLst>
        <pc:spChg chg="mod">
          <ac:chgData name="Pauline Smyth" userId="de5ce227-53e3-42c9-b7e0-2fb7785ba6f5" providerId="ADAL" clId="{6F1EE645-4C85-47B8-AF45-630C861A6B8A}" dt="2023-10-13T10:39:00.685" v="1280" actId="1076"/>
          <ac:spMkLst>
            <pc:docMk/>
            <pc:sldMk cId="1389878004" sldId="316"/>
            <ac:spMk id="3" creationId="{A7D19C12-9AA9-41A0-B937-5A665974E9EE}"/>
          </ac:spMkLst>
        </pc:spChg>
      </pc:sldChg>
      <pc:sldChg chg="modSp mod">
        <pc:chgData name="Pauline Smyth" userId="de5ce227-53e3-42c9-b7e0-2fb7785ba6f5" providerId="ADAL" clId="{6F1EE645-4C85-47B8-AF45-630C861A6B8A}" dt="2023-10-13T10:41:11.222" v="1287" actId="20577"/>
        <pc:sldMkLst>
          <pc:docMk/>
          <pc:sldMk cId="3884865102" sldId="318"/>
        </pc:sldMkLst>
        <pc:spChg chg="mod">
          <ac:chgData name="Pauline Smyth" userId="de5ce227-53e3-42c9-b7e0-2fb7785ba6f5" providerId="ADAL" clId="{6F1EE645-4C85-47B8-AF45-630C861A6B8A}" dt="2023-10-13T10:41:11.222" v="1287" actId="20577"/>
          <ac:spMkLst>
            <pc:docMk/>
            <pc:sldMk cId="3884865102" sldId="318"/>
            <ac:spMk id="3" creationId="{A7D19C12-9AA9-41A0-B937-5A665974E9EE}"/>
          </ac:spMkLst>
        </pc:spChg>
      </pc:sldChg>
      <pc:sldChg chg="del">
        <pc:chgData name="Pauline Smyth" userId="de5ce227-53e3-42c9-b7e0-2fb7785ba6f5" providerId="ADAL" clId="{6F1EE645-4C85-47B8-AF45-630C861A6B8A}" dt="2023-10-13T10:32:26.945" v="1270" actId="2696"/>
        <pc:sldMkLst>
          <pc:docMk/>
          <pc:sldMk cId="3415441221" sldId="319"/>
        </pc:sldMkLst>
      </pc:sldChg>
      <pc:sldChg chg="add">
        <pc:chgData name="Pauline Smyth" userId="de5ce227-53e3-42c9-b7e0-2fb7785ba6f5" providerId="ADAL" clId="{6F1EE645-4C85-47B8-AF45-630C861A6B8A}" dt="2023-10-13T10:32:32.291" v="1271"/>
        <pc:sldMkLst>
          <pc:docMk/>
          <pc:sldMk cId="3464822728" sldId="319"/>
        </pc:sldMkLst>
      </pc:sldChg>
      <pc:sldChg chg="modSp mod">
        <pc:chgData name="Pauline Smyth" userId="de5ce227-53e3-42c9-b7e0-2fb7785ba6f5" providerId="ADAL" clId="{6F1EE645-4C85-47B8-AF45-630C861A6B8A}" dt="2023-10-13T10:30:01.363" v="1256" actId="6549"/>
        <pc:sldMkLst>
          <pc:docMk/>
          <pc:sldMk cId="1211199010" sldId="320"/>
        </pc:sldMkLst>
        <pc:spChg chg="mod">
          <ac:chgData name="Pauline Smyth" userId="de5ce227-53e3-42c9-b7e0-2fb7785ba6f5" providerId="ADAL" clId="{6F1EE645-4C85-47B8-AF45-630C861A6B8A}" dt="2023-10-13T10:30:01.363" v="1256" actId="6549"/>
          <ac:spMkLst>
            <pc:docMk/>
            <pc:sldMk cId="1211199010" sldId="320"/>
            <ac:spMk id="3" creationId="{A7D19C12-9AA9-41A0-B937-5A665974E9EE}"/>
          </ac:spMkLst>
        </pc:spChg>
      </pc:sldChg>
      <pc:sldChg chg="del">
        <pc:chgData name="Pauline Smyth" userId="de5ce227-53e3-42c9-b7e0-2fb7785ba6f5" providerId="ADAL" clId="{6F1EE645-4C85-47B8-AF45-630C861A6B8A}" dt="2023-10-16T09:01:13.582" v="1729" actId="2696"/>
        <pc:sldMkLst>
          <pc:docMk/>
          <pc:sldMk cId="2243083734" sldId="343"/>
        </pc:sldMkLst>
      </pc:sldChg>
      <pc:sldChg chg="add">
        <pc:chgData name="Pauline Smyth" userId="de5ce227-53e3-42c9-b7e0-2fb7785ba6f5" providerId="ADAL" clId="{6F1EE645-4C85-47B8-AF45-630C861A6B8A}" dt="2023-10-16T09:01:34.254" v="1730"/>
        <pc:sldMkLst>
          <pc:docMk/>
          <pc:sldMk cId="2461913723" sldId="343"/>
        </pc:sldMkLst>
      </pc:sldChg>
      <pc:sldChg chg="add">
        <pc:chgData name="Pauline Smyth" userId="de5ce227-53e3-42c9-b7e0-2fb7785ba6f5" providerId="ADAL" clId="{6F1EE645-4C85-47B8-AF45-630C861A6B8A}" dt="2023-10-16T09:01:34.254" v="1730"/>
        <pc:sldMkLst>
          <pc:docMk/>
          <pc:sldMk cId="2354773700" sldId="361"/>
        </pc:sldMkLst>
      </pc:sldChg>
      <pc:sldChg chg="del">
        <pc:chgData name="Pauline Smyth" userId="de5ce227-53e3-42c9-b7e0-2fb7785ba6f5" providerId="ADAL" clId="{6F1EE645-4C85-47B8-AF45-630C861A6B8A}" dt="2023-10-16T09:01:13.582" v="1729" actId="2696"/>
        <pc:sldMkLst>
          <pc:docMk/>
          <pc:sldMk cId="3040737665" sldId="361"/>
        </pc:sldMkLst>
      </pc:sldChg>
      <pc:sldChg chg="add">
        <pc:chgData name="Pauline Smyth" userId="de5ce227-53e3-42c9-b7e0-2fb7785ba6f5" providerId="ADAL" clId="{6F1EE645-4C85-47B8-AF45-630C861A6B8A}" dt="2023-10-16T09:01:34.254" v="1730"/>
        <pc:sldMkLst>
          <pc:docMk/>
          <pc:sldMk cId="208314074" sldId="362"/>
        </pc:sldMkLst>
      </pc:sldChg>
      <pc:sldChg chg="del">
        <pc:chgData name="Pauline Smyth" userId="de5ce227-53e3-42c9-b7e0-2fb7785ba6f5" providerId="ADAL" clId="{6F1EE645-4C85-47B8-AF45-630C861A6B8A}" dt="2023-10-16T09:01:13.582" v="1729" actId="2696"/>
        <pc:sldMkLst>
          <pc:docMk/>
          <pc:sldMk cId="3948665218" sldId="362"/>
        </pc:sldMkLst>
      </pc:sldChg>
      <pc:sldChg chg="del">
        <pc:chgData name="Pauline Smyth" userId="de5ce227-53e3-42c9-b7e0-2fb7785ba6f5" providerId="ADAL" clId="{6F1EE645-4C85-47B8-AF45-630C861A6B8A}" dt="2023-10-16T09:01:13.582" v="1729" actId="2696"/>
        <pc:sldMkLst>
          <pc:docMk/>
          <pc:sldMk cId="995060025" sldId="363"/>
        </pc:sldMkLst>
      </pc:sldChg>
      <pc:sldChg chg="add">
        <pc:chgData name="Pauline Smyth" userId="de5ce227-53e3-42c9-b7e0-2fb7785ba6f5" providerId="ADAL" clId="{6F1EE645-4C85-47B8-AF45-630C861A6B8A}" dt="2023-10-16T09:01:34.254" v="1730"/>
        <pc:sldMkLst>
          <pc:docMk/>
          <pc:sldMk cId="2272524557" sldId="363"/>
        </pc:sldMkLst>
      </pc:sldChg>
      <pc:sldChg chg="del">
        <pc:chgData name="Pauline Smyth" userId="de5ce227-53e3-42c9-b7e0-2fb7785ba6f5" providerId="ADAL" clId="{6F1EE645-4C85-47B8-AF45-630C861A6B8A}" dt="2023-10-16T08:44:09.810" v="1602" actId="47"/>
        <pc:sldMkLst>
          <pc:docMk/>
          <pc:sldMk cId="1228515183" sldId="364"/>
        </pc:sldMkLst>
      </pc:sldChg>
      <pc:sldChg chg="del">
        <pc:chgData name="Pauline Smyth" userId="de5ce227-53e3-42c9-b7e0-2fb7785ba6f5" providerId="ADAL" clId="{6F1EE645-4C85-47B8-AF45-630C861A6B8A}" dt="2023-10-16T08:44:12.103" v="1603" actId="47"/>
        <pc:sldMkLst>
          <pc:docMk/>
          <pc:sldMk cId="3640008061" sldId="365"/>
        </pc:sldMkLst>
      </pc:sldChg>
      <pc:sldChg chg="del">
        <pc:chgData name="Pauline Smyth" userId="de5ce227-53e3-42c9-b7e0-2fb7785ba6f5" providerId="ADAL" clId="{6F1EE645-4C85-47B8-AF45-630C861A6B8A}" dt="2023-10-16T08:44:13.604" v="1604" actId="47"/>
        <pc:sldMkLst>
          <pc:docMk/>
          <pc:sldMk cId="309434358" sldId="366"/>
        </pc:sldMkLst>
      </pc:sldChg>
      <pc:sldChg chg="del">
        <pc:chgData name="Pauline Smyth" userId="de5ce227-53e3-42c9-b7e0-2fb7785ba6f5" providerId="ADAL" clId="{6F1EE645-4C85-47B8-AF45-630C861A6B8A}" dt="2023-10-16T08:44:15.932" v="1605" actId="47"/>
        <pc:sldMkLst>
          <pc:docMk/>
          <pc:sldMk cId="957230398" sldId="367"/>
        </pc:sldMkLst>
      </pc:sldChg>
      <pc:sldChg chg="add">
        <pc:chgData name="Pauline Smyth" userId="de5ce227-53e3-42c9-b7e0-2fb7785ba6f5" providerId="ADAL" clId="{6F1EE645-4C85-47B8-AF45-630C861A6B8A}" dt="2023-10-16T09:01:34.254" v="1730"/>
        <pc:sldMkLst>
          <pc:docMk/>
          <pc:sldMk cId="491685301" sldId="371"/>
        </pc:sldMkLst>
      </pc:sldChg>
      <pc:sldChg chg="modSp del mod">
        <pc:chgData name="Pauline Smyth" userId="de5ce227-53e3-42c9-b7e0-2fb7785ba6f5" providerId="ADAL" clId="{6F1EE645-4C85-47B8-AF45-630C861A6B8A}" dt="2023-10-16T09:01:13.582" v="1729" actId="2696"/>
        <pc:sldMkLst>
          <pc:docMk/>
          <pc:sldMk cId="568891436" sldId="371"/>
        </pc:sldMkLst>
        <pc:spChg chg="mod">
          <ac:chgData name="Pauline Smyth" userId="de5ce227-53e3-42c9-b7e0-2fb7785ba6f5" providerId="ADAL" clId="{6F1EE645-4C85-47B8-AF45-630C861A6B8A}" dt="2023-10-16T08:54:37.985" v="1690" actId="27636"/>
          <ac:spMkLst>
            <pc:docMk/>
            <pc:sldMk cId="568891436" sldId="371"/>
            <ac:spMk id="3" creationId="{A7D19C12-9AA9-41A0-B937-5A665974E9EE}"/>
          </ac:spMkLst>
        </pc:spChg>
      </pc:sldChg>
      <pc:sldChg chg="add">
        <pc:chgData name="Pauline Smyth" userId="de5ce227-53e3-42c9-b7e0-2fb7785ba6f5" providerId="ADAL" clId="{6F1EE645-4C85-47B8-AF45-630C861A6B8A}" dt="2023-10-16T09:01:34.254" v="1730"/>
        <pc:sldMkLst>
          <pc:docMk/>
          <pc:sldMk cId="849708805" sldId="372"/>
        </pc:sldMkLst>
      </pc:sldChg>
      <pc:sldChg chg="del">
        <pc:chgData name="Pauline Smyth" userId="de5ce227-53e3-42c9-b7e0-2fb7785ba6f5" providerId="ADAL" clId="{6F1EE645-4C85-47B8-AF45-630C861A6B8A}" dt="2023-10-16T09:01:13.582" v="1729" actId="2696"/>
        <pc:sldMkLst>
          <pc:docMk/>
          <pc:sldMk cId="3870736679" sldId="372"/>
        </pc:sldMkLst>
      </pc:sldChg>
      <pc:sldChg chg="del">
        <pc:chgData name="Pauline Smyth" userId="de5ce227-53e3-42c9-b7e0-2fb7785ba6f5" providerId="ADAL" clId="{6F1EE645-4C85-47B8-AF45-630C861A6B8A}" dt="2023-10-16T08:43:39.525" v="1581" actId="47"/>
        <pc:sldMkLst>
          <pc:docMk/>
          <pc:sldMk cId="979506429" sldId="373"/>
        </pc:sldMkLst>
      </pc:sldChg>
      <pc:sldChg chg="del">
        <pc:chgData name="Pauline Smyth" userId="de5ce227-53e3-42c9-b7e0-2fb7785ba6f5" providerId="ADAL" clId="{6F1EE645-4C85-47B8-AF45-630C861A6B8A}" dt="2023-10-16T08:43:43.487" v="1582" actId="47"/>
        <pc:sldMkLst>
          <pc:docMk/>
          <pc:sldMk cId="1113276520" sldId="374"/>
        </pc:sldMkLst>
      </pc:sldChg>
      <pc:sldChg chg="del">
        <pc:chgData name="Pauline Smyth" userId="de5ce227-53e3-42c9-b7e0-2fb7785ba6f5" providerId="ADAL" clId="{6F1EE645-4C85-47B8-AF45-630C861A6B8A}" dt="2023-10-16T08:43:45.287" v="1583" actId="47"/>
        <pc:sldMkLst>
          <pc:docMk/>
          <pc:sldMk cId="1854443815" sldId="375"/>
        </pc:sldMkLst>
      </pc:sldChg>
      <pc:sldChg chg="del">
        <pc:chgData name="Pauline Smyth" userId="de5ce227-53e3-42c9-b7e0-2fb7785ba6f5" providerId="ADAL" clId="{6F1EE645-4C85-47B8-AF45-630C861A6B8A}" dt="2023-10-16T08:43:46.786" v="1584" actId="47"/>
        <pc:sldMkLst>
          <pc:docMk/>
          <pc:sldMk cId="363052746" sldId="376"/>
        </pc:sldMkLst>
      </pc:sldChg>
      <pc:sldChg chg="del">
        <pc:chgData name="Pauline Smyth" userId="de5ce227-53e3-42c9-b7e0-2fb7785ba6f5" providerId="ADAL" clId="{6F1EE645-4C85-47B8-AF45-630C861A6B8A}" dt="2023-10-16T08:43:48.750" v="1585" actId="47"/>
        <pc:sldMkLst>
          <pc:docMk/>
          <pc:sldMk cId="1616561224" sldId="377"/>
        </pc:sldMkLst>
      </pc:sldChg>
      <pc:sldChg chg="del">
        <pc:chgData name="Pauline Smyth" userId="de5ce227-53e3-42c9-b7e0-2fb7785ba6f5" providerId="ADAL" clId="{6F1EE645-4C85-47B8-AF45-630C861A6B8A}" dt="2023-10-16T08:43:50.713" v="1587" actId="47"/>
        <pc:sldMkLst>
          <pc:docMk/>
          <pc:sldMk cId="3369409300" sldId="381"/>
        </pc:sldMkLst>
      </pc:sldChg>
      <pc:sldChg chg="del">
        <pc:chgData name="Pauline Smyth" userId="de5ce227-53e3-42c9-b7e0-2fb7785ba6f5" providerId="ADAL" clId="{6F1EE645-4C85-47B8-AF45-630C861A6B8A}" dt="2023-10-16T08:43:51.985" v="1588" actId="47"/>
        <pc:sldMkLst>
          <pc:docMk/>
          <pc:sldMk cId="2832527084" sldId="383"/>
        </pc:sldMkLst>
      </pc:sldChg>
      <pc:sldChg chg="del">
        <pc:chgData name="Pauline Smyth" userId="de5ce227-53e3-42c9-b7e0-2fb7785ba6f5" providerId="ADAL" clId="{6F1EE645-4C85-47B8-AF45-630C861A6B8A}" dt="2023-10-16T08:43:54.038" v="1589" actId="47"/>
        <pc:sldMkLst>
          <pc:docMk/>
          <pc:sldMk cId="454394585" sldId="386"/>
        </pc:sldMkLst>
      </pc:sldChg>
      <pc:sldChg chg="del">
        <pc:chgData name="Pauline Smyth" userId="de5ce227-53e3-42c9-b7e0-2fb7785ba6f5" providerId="ADAL" clId="{6F1EE645-4C85-47B8-AF45-630C861A6B8A}" dt="2023-10-16T08:43:55.095" v="1590" actId="47"/>
        <pc:sldMkLst>
          <pc:docMk/>
          <pc:sldMk cId="3407098947" sldId="387"/>
        </pc:sldMkLst>
      </pc:sldChg>
      <pc:sldChg chg="del">
        <pc:chgData name="Pauline Smyth" userId="de5ce227-53e3-42c9-b7e0-2fb7785ba6f5" providerId="ADAL" clId="{6F1EE645-4C85-47B8-AF45-630C861A6B8A}" dt="2023-10-16T08:43:56.957" v="1591" actId="47"/>
        <pc:sldMkLst>
          <pc:docMk/>
          <pc:sldMk cId="2426277930" sldId="388"/>
        </pc:sldMkLst>
      </pc:sldChg>
      <pc:sldChg chg="del">
        <pc:chgData name="Pauline Smyth" userId="de5ce227-53e3-42c9-b7e0-2fb7785ba6f5" providerId="ADAL" clId="{6F1EE645-4C85-47B8-AF45-630C861A6B8A}" dt="2023-10-16T08:43:59.373" v="1593" actId="47"/>
        <pc:sldMkLst>
          <pc:docMk/>
          <pc:sldMk cId="2543262997" sldId="389"/>
        </pc:sldMkLst>
      </pc:sldChg>
      <pc:sldChg chg="del">
        <pc:chgData name="Pauline Smyth" userId="de5ce227-53e3-42c9-b7e0-2fb7785ba6f5" providerId="ADAL" clId="{6F1EE645-4C85-47B8-AF45-630C861A6B8A}" dt="2023-10-16T08:43:58.116" v="1592" actId="47"/>
        <pc:sldMkLst>
          <pc:docMk/>
          <pc:sldMk cId="593749228" sldId="390"/>
        </pc:sldMkLst>
      </pc:sldChg>
      <pc:sldChg chg="del">
        <pc:chgData name="Pauline Smyth" userId="de5ce227-53e3-42c9-b7e0-2fb7785ba6f5" providerId="ADAL" clId="{6F1EE645-4C85-47B8-AF45-630C861A6B8A}" dt="2023-10-12T14:26:01.834" v="1055" actId="47"/>
        <pc:sldMkLst>
          <pc:docMk/>
          <pc:sldMk cId="2090447678" sldId="391"/>
        </pc:sldMkLst>
      </pc:sldChg>
      <pc:sldChg chg="del">
        <pc:chgData name="Pauline Smyth" userId="de5ce227-53e3-42c9-b7e0-2fb7785ba6f5" providerId="ADAL" clId="{6F1EE645-4C85-47B8-AF45-630C861A6B8A}" dt="2023-10-16T08:44:00.397" v="1594" actId="47"/>
        <pc:sldMkLst>
          <pc:docMk/>
          <pc:sldMk cId="1616788043" sldId="392"/>
        </pc:sldMkLst>
      </pc:sldChg>
      <pc:sldChg chg="del">
        <pc:chgData name="Pauline Smyth" userId="de5ce227-53e3-42c9-b7e0-2fb7785ba6f5" providerId="ADAL" clId="{6F1EE645-4C85-47B8-AF45-630C861A6B8A}" dt="2023-10-16T08:44:01.456" v="1595" actId="47"/>
        <pc:sldMkLst>
          <pc:docMk/>
          <pc:sldMk cId="1276278999" sldId="393"/>
        </pc:sldMkLst>
      </pc:sldChg>
      <pc:sldChg chg="del">
        <pc:chgData name="Pauline Smyth" userId="de5ce227-53e3-42c9-b7e0-2fb7785ba6f5" providerId="ADAL" clId="{6F1EE645-4C85-47B8-AF45-630C861A6B8A}" dt="2023-10-16T08:44:02.467" v="1596" actId="47"/>
        <pc:sldMkLst>
          <pc:docMk/>
          <pc:sldMk cId="2667352464" sldId="394"/>
        </pc:sldMkLst>
      </pc:sldChg>
      <pc:sldChg chg="del">
        <pc:chgData name="Pauline Smyth" userId="de5ce227-53e3-42c9-b7e0-2fb7785ba6f5" providerId="ADAL" clId="{6F1EE645-4C85-47B8-AF45-630C861A6B8A}" dt="2023-10-16T08:44:03.212" v="1597" actId="47"/>
        <pc:sldMkLst>
          <pc:docMk/>
          <pc:sldMk cId="1190441047" sldId="395"/>
        </pc:sldMkLst>
      </pc:sldChg>
      <pc:sldChg chg="del">
        <pc:chgData name="Pauline Smyth" userId="de5ce227-53e3-42c9-b7e0-2fb7785ba6f5" providerId="ADAL" clId="{6F1EE645-4C85-47B8-AF45-630C861A6B8A}" dt="2023-10-16T08:44:04.178" v="1598" actId="47"/>
        <pc:sldMkLst>
          <pc:docMk/>
          <pc:sldMk cId="3596324885" sldId="396"/>
        </pc:sldMkLst>
      </pc:sldChg>
      <pc:sldChg chg="del">
        <pc:chgData name="Pauline Smyth" userId="de5ce227-53e3-42c9-b7e0-2fb7785ba6f5" providerId="ADAL" clId="{6F1EE645-4C85-47B8-AF45-630C861A6B8A}" dt="2023-10-16T08:44:04.957" v="1599" actId="47"/>
        <pc:sldMkLst>
          <pc:docMk/>
          <pc:sldMk cId="2745691531" sldId="397"/>
        </pc:sldMkLst>
      </pc:sldChg>
      <pc:sldChg chg="del">
        <pc:chgData name="Pauline Smyth" userId="de5ce227-53e3-42c9-b7e0-2fb7785ba6f5" providerId="ADAL" clId="{6F1EE645-4C85-47B8-AF45-630C861A6B8A}" dt="2023-10-16T08:44:05.916" v="1600" actId="47"/>
        <pc:sldMkLst>
          <pc:docMk/>
          <pc:sldMk cId="382815143" sldId="398"/>
        </pc:sldMkLst>
      </pc:sldChg>
      <pc:sldChg chg="del">
        <pc:chgData name="Pauline Smyth" userId="de5ce227-53e3-42c9-b7e0-2fb7785ba6f5" providerId="ADAL" clId="{6F1EE645-4C85-47B8-AF45-630C861A6B8A}" dt="2023-10-16T08:44:07.263" v="1601" actId="47"/>
        <pc:sldMkLst>
          <pc:docMk/>
          <pc:sldMk cId="885418252" sldId="399"/>
        </pc:sldMkLst>
      </pc:sldChg>
      <pc:sldChg chg="add">
        <pc:chgData name="Pauline Smyth" userId="de5ce227-53e3-42c9-b7e0-2fb7785ba6f5" providerId="ADAL" clId="{6F1EE645-4C85-47B8-AF45-630C861A6B8A}" dt="2023-10-16T09:01:34.254" v="1730"/>
        <pc:sldMkLst>
          <pc:docMk/>
          <pc:sldMk cId="1770309605" sldId="400"/>
        </pc:sldMkLst>
      </pc:sldChg>
      <pc:sldChg chg="del">
        <pc:chgData name="Pauline Smyth" userId="de5ce227-53e3-42c9-b7e0-2fb7785ba6f5" providerId="ADAL" clId="{6F1EE645-4C85-47B8-AF45-630C861A6B8A}" dt="2023-10-16T09:01:13.582" v="1729" actId="2696"/>
        <pc:sldMkLst>
          <pc:docMk/>
          <pc:sldMk cId="3448704895" sldId="400"/>
        </pc:sldMkLst>
      </pc:sldChg>
      <pc:sldChg chg="del">
        <pc:chgData name="Pauline Smyth" userId="de5ce227-53e3-42c9-b7e0-2fb7785ba6f5" providerId="ADAL" clId="{6F1EE645-4C85-47B8-AF45-630C861A6B8A}" dt="2023-10-16T08:43:49.876" v="1586" actId="47"/>
        <pc:sldMkLst>
          <pc:docMk/>
          <pc:sldMk cId="161452652" sldId="401"/>
        </pc:sldMkLst>
      </pc:sldChg>
      <pc:sldChg chg="delSp del mod">
        <pc:chgData name="Pauline Smyth" userId="de5ce227-53e3-42c9-b7e0-2fb7785ba6f5" providerId="ADAL" clId="{6F1EE645-4C85-47B8-AF45-630C861A6B8A}" dt="2023-10-16T08:57:56.993" v="1728" actId="2696"/>
        <pc:sldMkLst>
          <pc:docMk/>
          <pc:sldMk cId="2398092403" sldId="402"/>
        </pc:sldMkLst>
        <pc:spChg chg="del">
          <ac:chgData name="Pauline Smyth" userId="de5ce227-53e3-42c9-b7e0-2fb7785ba6f5" providerId="ADAL" clId="{6F1EE645-4C85-47B8-AF45-630C861A6B8A}" dt="2023-10-16T08:44:58.378" v="1607" actId="478"/>
          <ac:spMkLst>
            <pc:docMk/>
            <pc:sldMk cId="2398092403" sldId="402"/>
            <ac:spMk id="3" creationId="{2AF803E0-9E0C-4DB5-AFCE-A1AABD4FF0F9}"/>
          </ac:spMkLst>
        </pc:spChg>
      </pc:sldChg>
      <pc:sldChg chg="delSp del mod">
        <pc:chgData name="Pauline Smyth" userId="de5ce227-53e3-42c9-b7e0-2fb7785ba6f5" providerId="ADAL" clId="{6F1EE645-4C85-47B8-AF45-630C861A6B8A}" dt="2023-10-16T08:57:56.993" v="1728" actId="2696"/>
        <pc:sldMkLst>
          <pc:docMk/>
          <pc:sldMk cId="3828155583" sldId="403"/>
        </pc:sldMkLst>
        <pc:spChg chg="del">
          <ac:chgData name="Pauline Smyth" userId="de5ce227-53e3-42c9-b7e0-2fb7785ba6f5" providerId="ADAL" clId="{6F1EE645-4C85-47B8-AF45-630C861A6B8A}" dt="2023-10-16T08:45:03.391" v="1608" actId="478"/>
          <ac:spMkLst>
            <pc:docMk/>
            <pc:sldMk cId="3828155583" sldId="403"/>
            <ac:spMk id="6" creationId="{F81DB8C2-9811-482D-AE35-1C5625B25ED4}"/>
          </ac:spMkLst>
        </pc:spChg>
      </pc:sldChg>
      <pc:sldChg chg="delSp del mod">
        <pc:chgData name="Pauline Smyth" userId="de5ce227-53e3-42c9-b7e0-2fb7785ba6f5" providerId="ADAL" clId="{6F1EE645-4C85-47B8-AF45-630C861A6B8A}" dt="2023-10-16T08:57:56.993" v="1728" actId="2696"/>
        <pc:sldMkLst>
          <pc:docMk/>
          <pc:sldMk cId="921499510" sldId="404"/>
        </pc:sldMkLst>
        <pc:spChg chg="del">
          <ac:chgData name="Pauline Smyth" userId="de5ce227-53e3-42c9-b7e0-2fb7785ba6f5" providerId="ADAL" clId="{6F1EE645-4C85-47B8-AF45-630C861A6B8A}" dt="2023-10-16T08:45:08.879" v="1609" actId="478"/>
          <ac:spMkLst>
            <pc:docMk/>
            <pc:sldMk cId="921499510" sldId="404"/>
            <ac:spMk id="3" creationId="{40A757D0-D988-4C8C-87FF-1A68AA73C25E}"/>
          </ac:spMkLst>
        </pc:spChg>
      </pc:sldChg>
      <pc:sldChg chg="delSp del mod">
        <pc:chgData name="Pauline Smyth" userId="de5ce227-53e3-42c9-b7e0-2fb7785ba6f5" providerId="ADAL" clId="{6F1EE645-4C85-47B8-AF45-630C861A6B8A}" dt="2023-10-16T08:57:56.993" v="1728" actId="2696"/>
        <pc:sldMkLst>
          <pc:docMk/>
          <pc:sldMk cId="1448158835" sldId="405"/>
        </pc:sldMkLst>
        <pc:spChg chg="del">
          <ac:chgData name="Pauline Smyth" userId="de5ce227-53e3-42c9-b7e0-2fb7785ba6f5" providerId="ADAL" clId="{6F1EE645-4C85-47B8-AF45-630C861A6B8A}" dt="2023-10-16T08:44:50.810" v="1606" actId="478"/>
          <ac:spMkLst>
            <pc:docMk/>
            <pc:sldMk cId="1448158835" sldId="405"/>
            <ac:spMk id="3" creationId="{3ED79285-D33E-45FF-8FD2-F95EF99F4866}"/>
          </ac:spMkLst>
        </pc:spChg>
      </pc:sldChg>
      <pc:sldChg chg="delSp modSp del mod">
        <pc:chgData name="Pauline Smyth" userId="de5ce227-53e3-42c9-b7e0-2fb7785ba6f5" providerId="ADAL" clId="{6F1EE645-4C85-47B8-AF45-630C861A6B8A}" dt="2023-10-16T08:57:56.993" v="1728" actId="2696"/>
        <pc:sldMkLst>
          <pc:docMk/>
          <pc:sldMk cId="2560748894" sldId="406"/>
        </pc:sldMkLst>
        <pc:spChg chg="del mod">
          <ac:chgData name="Pauline Smyth" userId="de5ce227-53e3-42c9-b7e0-2fb7785ba6f5" providerId="ADAL" clId="{6F1EE645-4C85-47B8-AF45-630C861A6B8A}" dt="2023-10-16T08:45:26.471" v="1612" actId="478"/>
          <ac:spMkLst>
            <pc:docMk/>
            <pc:sldMk cId="2560748894" sldId="406"/>
            <ac:spMk id="6" creationId="{139C2136-73A5-490A-933A-1D083BB181F6}"/>
          </ac:spMkLst>
        </pc:spChg>
      </pc:sldChg>
      <pc:sldChg chg="delSp del mod">
        <pc:chgData name="Pauline Smyth" userId="de5ce227-53e3-42c9-b7e0-2fb7785ba6f5" providerId="ADAL" clId="{6F1EE645-4C85-47B8-AF45-630C861A6B8A}" dt="2023-10-16T08:57:56.993" v="1728" actId="2696"/>
        <pc:sldMkLst>
          <pc:docMk/>
          <pc:sldMk cId="393641360" sldId="407"/>
        </pc:sldMkLst>
        <pc:spChg chg="del">
          <ac:chgData name="Pauline Smyth" userId="de5ce227-53e3-42c9-b7e0-2fb7785ba6f5" providerId="ADAL" clId="{6F1EE645-4C85-47B8-AF45-630C861A6B8A}" dt="2023-10-16T08:47:00.095" v="1616" actId="478"/>
          <ac:spMkLst>
            <pc:docMk/>
            <pc:sldMk cId="393641360" sldId="407"/>
            <ac:spMk id="5" creationId="{60D69334-D083-49E3-B0DC-C5085DCDECC7}"/>
          </ac:spMkLst>
        </pc:spChg>
      </pc:sldChg>
      <pc:sldChg chg="delSp del mod">
        <pc:chgData name="Pauline Smyth" userId="de5ce227-53e3-42c9-b7e0-2fb7785ba6f5" providerId="ADAL" clId="{6F1EE645-4C85-47B8-AF45-630C861A6B8A}" dt="2023-10-16T08:57:56.993" v="1728" actId="2696"/>
        <pc:sldMkLst>
          <pc:docMk/>
          <pc:sldMk cId="3496892698" sldId="408"/>
        </pc:sldMkLst>
        <pc:spChg chg="del">
          <ac:chgData name="Pauline Smyth" userId="de5ce227-53e3-42c9-b7e0-2fb7785ba6f5" providerId="ADAL" clId="{6F1EE645-4C85-47B8-AF45-630C861A6B8A}" dt="2023-10-16T08:45:37.151" v="1613" actId="478"/>
          <ac:spMkLst>
            <pc:docMk/>
            <pc:sldMk cId="3496892698" sldId="408"/>
            <ac:spMk id="5" creationId="{4FA109B1-2E1F-4F83-AD47-45563D97BE38}"/>
          </ac:spMkLst>
        </pc:spChg>
      </pc:sldChg>
      <pc:sldChg chg="delSp del mod">
        <pc:chgData name="Pauline Smyth" userId="de5ce227-53e3-42c9-b7e0-2fb7785ba6f5" providerId="ADAL" clId="{6F1EE645-4C85-47B8-AF45-630C861A6B8A}" dt="2023-10-16T08:57:56.993" v="1728" actId="2696"/>
        <pc:sldMkLst>
          <pc:docMk/>
          <pc:sldMk cId="719750775" sldId="409"/>
        </pc:sldMkLst>
        <pc:spChg chg="del">
          <ac:chgData name="Pauline Smyth" userId="de5ce227-53e3-42c9-b7e0-2fb7785ba6f5" providerId="ADAL" clId="{6F1EE645-4C85-47B8-AF45-630C861A6B8A}" dt="2023-10-16T08:45:42.648" v="1614" actId="478"/>
          <ac:spMkLst>
            <pc:docMk/>
            <pc:sldMk cId="719750775" sldId="409"/>
            <ac:spMk id="5" creationId="{1DF90420-D3EE-4A7C-856F-DAD3DEA9AE1A}"/>
          </ac:spMkLst>
        </pc:spChg>
      </pc:sldChg>
      <pc:sldChg chg="del">
        <pc:chgData name="Pauline Smyth" userId="de5ce227-53e3-42c9-b7e0-2fb7785ba6f5" providerId="ADAL" clId="{6F1EE645-4C85-47B8-AF45-630C861A6B8A}" dt="2023-10-16T08:57:56.993" v="1728" actId="2696"/>
        <pc:sldMkLst>
          <pc:docMk/>
          <pc:sldMk cId="2915285849" sldId="410"/>
        </pc:sldMkLst>
      </pc:sldChg>
      <pc:sldChg chg="del">
        <pc:chgData name="Pauline Smyth" userId="de5ce227-53e3-42c9-b7e0-2fb7785ba6f5" providerId="ADAL" clId="{6F1EE645-4C85-47B8-AF45-630C861A6B8A}" dt="2023-10-16T08:57:56.993" v="1728" actId="2696"/>
        <pc:sldMkLst>
          <pc:docMk/>
          <pc:sldMk cId="273355531" sldId="411"/>
        </pc:sldMkLst>
      </pc:sldChg>
      <pc:sldChg chg="delSp del mod">
        <pc:chgData name="Pauline Smyth" userId="de5ce227-53e3-42c9-b7e0-2fb7785ba6f5" providerId="ADAL" clId="{6F1EE645-4C85-47B8-AF45-630C861A6B8A}" dt="2023-10-16T08:57:56.993" v="1728" actId="2696"/>
        <pc:sldMkLst>
          <pc:docMk/>
          <pc:sldMk cId="824806393" sldId="414"/>
        </pc:sldMkLst>
        <pc:spChg chg="del">
          <ac:chgData name="Pauline Smyth" userId="de5ce227-53e3-42c9-b7e0-2fb7785ba6f5" providerId="ADAL" clId="{6F1EE645-4C85-47B8-AF45-630C861A6B8A}" dt="2023-10-16T08:45:51.789" v="1615" actId="478"/>
          <ac:spMkLst>
            <pc:docMk/>
            <pc:sldMk cId="824806393" sldId="414"/>
            <ac:spMk id="5" creationId="{BCD38012-A185-4F98-895A-3E69626990D3}"/>
          </ac:spMkLst>
        </pc:spChg>
      </pc:sldChg>
      <pc:sldChg chg="del">
        <pc:chgData name="Pauline Smyth" userId="de5ce227-53e3-42c9-b7e0-2fb7785ba6f5" providerId="ADAL" clId="{6F1EE645-4C85-47B8-AF45-630C861A6B8A}" dt="2023-10-16T08:57:56.993" v="1728" actId="2696"/>
        <pc:sldMkLst>
          <pc:docMk/>
          <pc:sldMk cId="1861796431" sldId="415"/>
        </pc:sldMkLst>
      </pc:sldChg>
      <pc:sldChg chg="del">
        <pc:chgData name="Pauline Smyth" userId="de5ce227-53e3-42c9-b7e0-2fb7785ba6f5" providerId="ADAL" clId="{6F1EE645-4C85-47B8-AF45-630C861A6B8A}" dt="2023-10-16T08:57:56.993" v="1728" actId="2696"/>
        <pc:sldMkLst>
          <pc:docMk/>
          <pc:sldMk cId="1793433732" sldId="416"/>
        </pc:sldMkLst>
      </pc:sldChg>
      <pc:sldChg chg="del">
        <pc:chgData name="Pauline Smyth" userId="de5ce227-53e3-42c9-b7e0-2fb7785ba6f5" providerId="ADAL" clId="{6F1EE645-4C85-47B8-AF45-630C861A6B8A}" dt="2023-10-16T08:57:56.993" v="1728" actId="2696"/>
        <pc:sldMkLst>
          <pc:docMk/>
          <pc:sldMk cId="787578737" sldId="417"/>
        </pc:sldMkLst>
      </pc:sldChg>
      <pc:sldChg chg="del">
        <pc:chgData name="Pauline Smyth" userId="de5ce227-53e3-42c9-b7e0-2fb7785ba6f5" providerId="ADAL" clId="{6F1EE645-4C85-47B8-AF45-630C861A6B8A}" dt="2023-10-16T08:57:56.993" v="1728" actId="2696"/>
        <pc:sldMkLst>
          <pc:docMk/>
          <pc:sldMk cId="1697001658" sldId="418"/>
        </pc:sldMkLst>
      </pc:sldChg>
      <pc:sldChg chg="del">
        <pc:chgData name="Pauline Smyth" userId="de5ce227-53e3-42c9-b7e0-2fb7785ba6f5" providerId="ADAL" clId="{6F1EE645-4C85-47B8-AF45-630C861A6B8A}" dt="2023-10-16T08:57:56.993" v="1728" actId="2696"/>
        <pc:sldMkLst>
          <pc:docMk/>
          <pc:sldMk cId="3486011840" sldId="419"/>
        </pc:sldMkLst>
      </pc:sldChg>
      <pc:sldChg chg="del">
        <pc:chgData name="Pauline Smyth" userId="de5ce227-53e3-42c9-b7e0-2fb7785ba6f5" providerId="ADAL" clId="{6F1EE645-4C85-47B8-AF45-630C861A6B8A}" dt="2023-10-16T08:57:56.993" v="1728" actId="2696"/>
        <pc:sldMkLst>
          <pc:docMk/>
          <pc:sldMk cId="624142698" sldId="420"/>
        </pc:sldMkLst>
      </pc:sldChg>
      <pc:sldChg chg="del">
        <pc:chgData name="Pauline Smyth" userId="de5ce227-53e3-42c9-b7e0-2fb7785ba6f5" providerId="ADAL" clId="{6F1EE645-4C85-47B8-AF45-630C861A6B8A}" dt="2023-10-16T08:57:56.993" v="1728" actId="2696"/>
        <pc:sldMkLst>
          <pc:docMk/>
          <pc:sldMk cId="1407509319" sldId="422"/>
        </pc:sldMkLst>
      </pc:sldChg>
      <pc:sldChg chg="del">
        <pc:chgData name="Pauline Smyth" userId="de5ce227-53e3-42c9-b7e0-2fb7785ba6f5" providerId="ADAL" clId="{6F1EE645-4C85-47B8-AF45-630C861A6B8A}" dt="2023-10-16T08:57:56.993" v="1728" actId="2696"/>
        <pc:sldMkLst>
          <pc:docMk/>
          <pc:sldMk cId="3709100928" sldId="423"/>
        </pc:sldMkLst>
      </pc:sldChg>
      <pc:sldChg chg="modSp new mod">
        <pc:chgData name="Pauline Smyth" userId="de5ce227-53e3-42c9-b7e0-2fb7785ba6f5" providerId="ADAL" clId="{6F1EE645-4C85-47B8-AF45-630C861A6B8A}" dt="2023-10-09T15:02:55.357" v="74" actId="27636"/>
        <pc:sldMkLst>
          <pc:docMk/>
          <pc:sldMk cId="1150767969" sldId="424"/>
        </pc:sldMkLst>
        <pc:spChg chg="mod">
          <ac:chgData name="Pauline Smyth" userId="de5ce227-53e3-42c9-b7e0-2fb7785ba6f5" providerId="ADAL" clId="{6F1EE645-4C85-47B8-AF45-630C861A6B8A}" dt="2023-10-09T15:02:31.787" v="65" actId="1076"/>
          <ac:spMkLst>
            <pc:docMk/>
            <pc:sldMk cId="1150767969" sldId="424"/>
            <ac:spMk id="2" creationId="{4D407B48-1C14-34D4-24F4-EF37B386FDAB}"/>
          </ac:spMkLst>
        </pc:spChg>
        <pc:spChg chg="mod">
          <ac:chgData name="Pauline Smyth" userId="de5ce227-53e3-42c9-b7e0-2fb7785ba6f5" providerId="ADAL" clId="{6F1EE645-4C85-47B8-AF45-630C861A6B8A}" dt="2023-10-09T15:02:55.357" v="74" actId="27636"/>
          <ac:spMkLst>
            <pc:docMk/>
            <pc:sldMk cId="1150767969" sldId="424"/>
            <ac:spMk id="3" creationId="{1C2C3CD1-6192-07A4-53BC-453DC93B1166}"/>
          </ac:spMkLst>
        </pc:spChg>
      </pc:sldChg>
      <pc:sldChg chg="modSp new mod">
        <pc:chgData name="Pauline Smyth" userId="de5ce227-53e3-42c9-b7e0-2fb7785ba6f5" providerId="ADAL" clId="{6F1EE645-4C85-47B8-AF45-630C861A6B8A}" dt="2023-10-09T15:24:55.003" v="168"/>
        <pc:sldMkLst>
          <pc:docMk/>
          <pc:sldMk cId="3499758709" sldId="425"/>
        </pc:sldMkLst>
        <pc:spChg chg="mod">
          <ac:chgData name="Pauline Smyth" userId="de5ce227-53e3-42c9-b7e0-2fb7785ba6f5" providerId="ADAL" clId="{6F1EE645-4C85-47B8-AF45-630C861A6B8A}" dt="2023-10-09T15:24:38.944" v="167" actId="20577"/>
          <ac:spMkLst>
            <pc:docMk/>
            <pc:sldMk cId="3499758709" sldId="425"/>
            <ac:spMk id="2" creationId="{35EBED1D-5AAE-A96E-7989-E724F2A38600}"/>
          </ac:spMkLst>
        </pc:spChg>
        <pc:spChg chg="mod">
          <ac:chgData name="Pauline Smyth" userId="de5ce227-53e3-42c9-b7e0-2fb7785ba6f5" providerId="ADAL" clId="{6F1EE645-4C85-47B8-AF45-630C861A6B8A}" dt="2023-10-09T15:24:55.003" v="168"/>
          <ac:spMkLst>
            <pc:docMk/>
            <pc:sldMk cId="3499758709" sldId="425"/>
            <ac:spMk id="3" creationId="{EAE421D6-E4E7-D958-E52F-02F2913B1696}"/>
          </ac:spMkLst>
        </pc:spChg>
      </pc:sldChg>
      <pc:sldChg chg="addSp delSp modSp new del mod setBg">
        <pc:chgData name="Pauline Smyth" userId="de5ce227-53e3-42c9-b7e0-2fb7785ba6f5" providerId="ADAL" clId="{6F1EE645-4C85-47B8-AF45-630C861A6B8A}" dt="2023-10-10T13:45:50.844" v="874" actId="2696"/>
        <pc:sldMkLst>
          <pc:docMk/>
          <pc:sldMk cId="1038836708" sldId="426"/>
        </pc:sldMkLst>
        <pc:spChg chg="mod">
          <ac:chgData name="Pauline Smyth" userId="de5ce227-53e3-42c9-b7e0-2fb7785ba6f5" providerId="ADAL" clId="{6F1EE645-4C85-47B8-AF45-630C861A6B8A}" dt="2023-10-10T13:45:15.236" v="873" actId="20577"/>
          <ac:spMkLst>
            <pc:docMk/>
            <pc:sldMk cId="1038836708" sldId="426"/>
            <ac:spMk id="2" creationId="{598C8E45-7BF8-9F56-28B2-276D39AF18BC}"/>
          </ac:spMkLst>
        </pc:spChg>
        <pc:spChg chg="del">
          <ac:chgData name="Pauline Smyth" userId="de5ce227-53e3-42c9-b7e0-2fb7785ba6f5" providerId="ADAL" clId="{6F1EE645-4C85-47B8-AF45-630C861A6B8A}" dt="2023-10-09T15:35:42.101" v="212"/>
          <ac:spMkLst>
            <pc:docMk/>
            <pc:sldMk cId="1038836708" sldId="426"/>
            <ac:spMk id="3" creationId="{57FFD229-74C4-90B8-B10F-7AE35BA16E1F}"/>
          </ac:spMkLst>
        </pc:spChg>
        <pc:spChg chg="add del">
          <ac:chgData name="Pauline Smyth" userId="de5ce227-53e3-42c9-b7e0-2fb7785ba6f5" providerId="ADAL" clId="{6F1EE645-4C85-47B8-AF45-630C861A6B8A}" dt="2023-10-09T15:36:21.493" v="217"/>
          <ac:spMkLst>
            <pc:docMk/>
            <pc:sldMk cId="1038836708" sldId="426"/>
            <ac:spMk id="8" creationId="{50AA7077-CDA2-10DC-E776-D09EC58541C5}"/>
          </ac:spMkLst>
        </pc:spChg>
        <pc:spChg chg="add">
          <ac:chgData name="Pauline Smyth" userId="de5ce227-53e3-42c9-b7e0-2fb7785ba6f5" providerId="ADAL" clId="{6F1EE645-4C85-47B8-AF45-630C861A6B8A}" dt="2023-10-09T15:35:50.328" v="213" actId="26606"/>
          <ac:spMkLst>
            <pc:docMk/>
            <pc:sldMk cId="1038836708" sldId="426"/>
            <ac:spMk id="11" creationId="{987A0FBA-CC04-4256-A8EB-BB3C543E989C}"/>
          </ac:spMkLst>
        </pc:spChg>
        <pc:spChg chg="add">
          <ac:chgData name="Pauline Smyth" userId="de5ce227-53e3-42c9-b7e0-2fb7785ba6f5" providerId="ADAL" clId="{6F1EE645-4C85-47B8-AF45-630C861A6B8A}" dt="2023-10-09T15:35:50.328" v="213" actId="26606"/>
          <ac:spMkLst>
            <pc:docMk/>
            <pc:sldMk cId="1038836708" sldId="426"/>
            <ac:spMk id="13" creationId="{3D065C6D-EB42-400B-99C4-D0ACE936F6C3}"/>
          </ac:spMkLst>
        </pc:spChg>
        <pc:spChg chg="add">
          <ac:chgData name="Pauline Smyth" userId="de5ce227-53e3-42c9-b7e0-2fb7785ba6f5" providerId="ADAL" clId="{6F1EE645-4C85-47B8-AF45-630C861A6B8A}" dt="2023-10-09T15:35:50.328" v="213" actId="26606"/>
          <ac:spMkLst>
            <pc:docMk/>
            <pc:sldMk cId="1038836708" sldId="426"/>
            <ac:spMk id="15" creationId="{3362A0EA-3E81-4464-94B8-70BE5870EDC0}"/>
          </ac:spMkLst>
        </pc:spChg>
        <pc:picChg chg="add mod">
          <ac:chgData name="Pauline Smyth" userId="de5ce227-53e3-42c9-b7e0-2fb7785ba6f5" providerId="ADAL" clId="{6F1EE645-4C85-47B8-AF45-630C861A6B8A}" dt="2023-10-09T15:36:01.280" v="216" actId="14100"/>
          <ac:picMkLst>
            <pc:docMk/>
            <pc:sldMk cId="1038836708" sldId="426"/>
            <ac:picMk id="4" creationId="{F4BE9BD3-E26A-DD74-37FF-11C2F56166BF}"/>
          </ac:picMkLst>
        </pc:picChg>
        <pc:picChg chg="add mod">
          <ac:chgData name="Pauline Smyth" userId="de5ce227-53e3-42c9-b7e0-2fb7785ba6f5" providerId="ADAL" clId="{6F1EE645-4C85-47B8-AF45-630C861A6B8A}" dt="2023-10-09T15:37:17.122" v="221" actId="1076"/>
          <ac:picMkLst>
            <pc:docMk/>
            <pc:sldMk cId="1038836708" sldId="426"/>
            <ac:picMk id="5" creationId="{7A68F7C7-D303-7FCF-3818-E92176309DC1}"/>
          </ac:picMkLst>
        </pc:picChg>
      </pc:sldChg>
      <pc:sldChg chg="delSp add setBg delDesignElem">
        <pc:chgData name="Pauline Smyth" userId="de5ce227-53e3-42c9-b7e0-2fb7785ba6f5" providerId="ADAL" clId="{6F1EE645-4C85-47B8-AF45-630C861A6B8A}" dt="2023-10-10T14:31:58.008" v="972"/>
        <pc:sldMkLst>
          <pc:docMk/>
          <pc:sldMk cId="2148137110" sldId="426"/>
        </pc:sldMkLst>
        <pc:spChg chg="del">
          <ac:chgData name="Pauline Smyth" userId="de5ce227-53e3-42c9-b7e0-2fb7785ba6f5" providerId="ADAL" clId="{6F1EE645-4C85-47B8-AF45-630C861A6B8A}" dt="2023-10-10T13:46:13.448" v="877"/>
          <ac:spMkLst>
            <pc:docMk/>
            <pc:sldMk cId="2148137110" sldId="426"/>
            <ac:spMk id="11" creationId="{987A0FBA-CC04-4256-A8EB-BB3C543E989C}"/>
          </ac:spMkLst>
        </pc:spChg>
        <pc:spChg chg="del">
          <ac:chgData name="Pauline Smyth" userId="de5ce227-53e3-42c9-b7e0-2fb7785ba6f5" providerId="ADAL" clId="{6F1EE645-4C85-47B8-AF45-630C861A6B8A}" dt="2023-10-10T13:46:13.448" v="877"/>
          <ac:spMkLst>
            <pc:docMk/>
            <pc:sldMk cId="2148137110" sldId="426"/>
            <ac:spMk id="13" creationId="{3D065C6D-EB42-400B-99C4-D0ACE936F6C3}"/>
          </ac:spMkLst>
        </pc:spChg>
        <pc:spChg chg="del">
          <ac:chgData name="Pauline Smyth" userId="de5ce227-53e3-42c9-b7e0-2fb7785ba6f5" providerId="ADAL" clId="{6F1EE645-4C85-47B8-AF45-630C861A6B8A}" dt="2023-10-10T13:46:13.448" v="877"/>
          <ac:spMkLst>
            <pc:docMk/>
            <pc:sldMk cId="2148137110" sldId="426"/>
            <ac:spMk id="15" creationId="{3362A0EA-3E81-4464-94B8-70BE5870EDC0}"/>
          </ac:spMkLst>
        </pc:spChg>
      </pc:sldChg>
      <pc:sldChg chg="addSp delSp modSp new del mod">
        <pc:chgData name="Pauline Smyth" userId="de5ce227-53e3-42c9-b7e0-2fb7785ba6f5" providerId="ADAL" clId="{6F1EE645-4C85-47B8-AF45-630C861A6B8A}" dt="2023-10-09T16:02:19.387" v="345" actId="47"/>
        <pc:sldMkLst>
          <pc:docMk/>
          <pc:sldMk cId="3743451720" sldId="427"/>
        </pc:sldMkLst>
        <pc:spChg chg="del">
          <ac:chgData name="Pauline Smyth" userId="de5ce227-53e3-42c9-b7e0-2fb7785ba6f5" providerId="ADAL" clId="{6F1EE645-4C85-47B8-AF45-630C861A6B8A}" dt="2023-10-09T15:38:47.095" v="223" actId="478"/>
          <ac:spMkLst>
            <pc:docMk/>
            <pc:sldMk cId="3743451720" sldId="427"/>
            <ac:spMk id="2" creationId="{0D3FAC62-FF91-E871-C501-A309AC79FA72}"/>
          </ac:spMkLst>
        </pc:spChg>
        <pc:spChg chg="del">
          <ac:chgData name="Pauline Smyth" userId="de5ce227-53e3-42c9-b7e0-2fb7785ba6f5" providerId="ADAL" clId="{6F1EE645-4C85-47B8-AF45-630C861A6B8A}" dt="2023-10-09T15:38:49.956" v="224" actId="478"/>
          <ac:spMkLst>
            <pc:docMk/>
            <pc:sldMk cId="3743451720" sldId="427"/>
            <ac:spMk id="3" creationId="{5817E9A5-92A8-6B21-9282-17493F360725}"/>
          </ac:spMkLst>
        </pc:spChg>
        <pc:spChg chg="add del mod">
          <ac:chgData name="Pauline Smyth" userId="de5ce227-53e3-42c9-b7e0-2fb7785ba6f5" providerId="ADAL" clId="{6F1EE645-4C85-47B8-AF45-630C861A6B8A}" dt="2023-10-09T15:39:22.920" v="234" actId="1076"/>
          <ac:spMkLst>
            <pc:docMk/>
            <pc:sldMk cId="3743451720" sldId="427"/>
            <ac:spMk id="4" creationId="{1BCEAA4F-5BE0-FACD-80D5-8FD0DC264993}"/>
          </ac:spMkLst>
        </pc:spChg>
        <pc:spChg chg="add del mod">
          <ac:chgData name="Pauline Smyth" userId="de5ce227-53e3-42c9-b7e0-2fb7785ba6f5" providerId="ADAL" clId="{6F1EE645-4C85-47B8-AF45-630C861A6B8A}" dt="2023-10-09T15:39:42.980" v="237" actId="1076"/>
          <ac:spMkLst>
            <pc:docMk/>
            <pc:sldMk cId="3743451720" sldId="427"/>
            <ac:spMk id="5" creationId="{39DF5A3B-8DAA-136D-36DB-C93DED6377E8}"/>
          </ac:spMkLst>
        </pc:spChg>
        <pc:spChg chg="mod">
          <ac:chgData name="Pauline Smyth" userId="de5ce227-53e3-42c9-b7e0-2fb7785ba6f5" providerId="ADAL" clId="{6F1EE645-4C85-47B8-AF45-630C861A6B8A}" dt="2023-10-09T15:38:50.986" v="225"/>
          <ac:spMkLst>
            <pc:docMk/>
            <pc:sldMk cId="3743451720" sldId="427"/>
            <ac:spMk id="7" creationId="{17D7571E-29FA-6F5F-8F3F-ED045FB8D871}"/>
          </ac:spMkLst>
        </pc:spChg>
        <pc:spChg chg="mod">
          <ac:chgData name="Pauline Smyth" userId="de5ce227-53e3-42c9-b7e0-2fb7785ba6f5" providerId="ADAL" clId="{6F1EE645-4C85-47B8-AF45-630C861A6B8A}" dt="2023-10-09T15:38:50.986" v="225"/>
          <ac:spMkLst>
            <pc:docMk/>
            <pc:sldMk cId="3743451720" sldId="427"/>
            <ac:spMk id="8" creationId="{E733433A-EB59-BA52-64C9-E0286FF3D78D}"/>
          </ac:spMkLst>
        </pc:spChg>
        <pc:spChg chg="mod">
          <ac:chgData name="Pauline Smyth" userId="de5ce227-53e3-42c9-b7e0-2fb7785ba6f5" providerId="ADAL" clId="{6F1EE645-4C85-47B8-AF45-630C861A6B8A}" dt="2023-10-09T15:38:50.986" v="225"/>
          <ac:spMkLst>
            <pc:docMk/>
            <pc:sldMk cId="3743451720" sldId="427"/>
            <ac:spMk id="9" creationId="{C349D738-E155-B928-DB25-DD73D360D4DC}"/>
          </ac:spMkLst>
        </pc:spChg>
        <pc:spChg chg="mod">
          <ac:chgData name="Pauline Smyth" userId="de5ce227-53e3-42c9-b7e0-2fb7785ba6f5" providerId="ADAL" clId="{6F1EE645-4C85-47B8-AF45-630C861A6B8A}" dt="2023-10-09T15:38:50.986" v="225"/>
          <ac:spMkLst>
            <pc:docMk/>
            <pc:sldMk cId="3743451720" sldId="427"/>
            <ac:spMk id="11" creationId="{B7D697F4-0091-C044-1078-869591E7F0C3}"/>
          </ac:spMkLst>
        </pc:spChg>
        <pc:spChg chg="mod">
          <ac:chgData name="Pauline Smyth" userId="de5ce227-53e3-42c9-b7e0-2fb7785ba6f5" providerId="ADAL" clId="{6F1EE645-4C85-47B8-AF45-630C861A6B8A}" dt="2023-10-09T15:38:50.986" v="225"/>
          <ac:spMkLst>
            <pc:docMk/>
            <pc:sldMk cId="3743451720" sldId="427"/>
            <ac:spMk id="12" creationId="{B95975BA-38DB-CB53-2261-3D135707BC7A}"/>
          </ac:spMkLst>
        </pc:spChg>
        <pc:grpChg chg="add del mod">
          <ac:chgData name="Pauline Smyth" userId="de5ce227-53e3-42c9-b7e0-2fb7785ba6f5" providerId="ADAL" clId="{6F1EE645-4C85-47B8-AF45-630C861A6B8A}" dt="2023-10-09T15:39:19.890" v="233" actId="478"/>
          <ac:grpSpMkLst>
            <pc:docMk/>
            <pc:sldMk cId="3743451720" sldId="427"/>
            <ac:grpSpMk id="6" creationId="{384EEA0F-6087-FB4D-4FE7-D5507AECC944}"/>
          </ac:grpSpMkLst>
        </pc:grpChg>
        <pc:grpChg chg="add del mod">
          <ac:chgData name="Pauline Smyth" userId="de5ce227-53e3-42c9-b7e0-2fb7785ba6f5" providerId="ADAL" clId="{6F1EE645-4C85-47B8-AF45-630C861A6B8A}" dt="2023-10-09T15:39:34.534" v="236" actId="1076"/>
          <ac:grpSpMkLst>
            <pc:docMk/>
            <pc:sldMk cId="3743451720" sldId="427"/>
            <ac:grpSpMk id="10" creationId="{C35DDD06-11CD-71C1-CA9E-0847B08EDEE0}"/>
          </ac:grpSpMkLst>
        </pc:grpChg>
        <pc:cxnChg chg="mod">
          <ac:chgData name="Pauline Smyth" userId="de5ce227-53e3-42c9-b7e0-2fb7785ba6f5" providerId="ADAL" clId="{6F1EE645-4C85-47B8-AF45-630C861A6B8A}" dt="2023-10-09T15:39:05.964" v="229" actId="478"/>
          <ac:cxnSpMkLst>
            <pc:docMk/>
            <pc:sldMk cId="3743451720" sldId="427"/>
            <ac:cxnSpMk id="13" creationId="{28E01B9D-02D5-6B6B-111E-3CAD88B2E931}"/>
          </ac:cxnSpMkLst>
        </pc:cxnChg>
      </pc:sldChg>
      <pc:sldChg chg="addSp delSp modSp new del mod">
        <pc:chgData name="Pauline Smyth" userId="de5ce227-53e3-42c9-b7e0-2fb7785ba6f5" providerId="ADAL" clId="{6F1EE645-4C85-47B8-AF45-630C861A6B8A}" dt="2023-10-09T16:02:21.547" v="346" actId="47"/>
        <pc:sldMkLst>
          <pc:docMk/>
          <pc:sldMk cId="1296409636" sldId="428"/>
        </pc:sldMkLst>
        <pc:spChg chg="add del mod">
          <ac:chgData name="Pauline Smyth" userId="de5ce227-53e3-42c9-b7e0-2fb7785ba6f5" providerId="ADAL" clId="{6F1EE645-4C85-47B8-AF45-630C861A6B8A}" dt="2023-10-09T15:41:19.734" v="254"/>
          <ac:spMkLst>
            <pc:docMk/>
            <pc:sldMk cId="1296409636" sldId="428"/>
            <ac:spMk id="2" creationId="{B040A690-47F7-C5C5-2787-CFF12035D56C}"/>
          </ac:spMkLst>
        </pc:spChg>
        <pc:spChg chg="add del mod">
          <ac:chgData name="Pauline Smyth" userId="de5ce227-53e3-42c9-b7e0-2fb7785ba6f5" providerId="ADAL" clId="{6F1EE645-4C85-47B8-AF45-630C861A6B8A}" dt="2023-10-09T15:41:19.734" v="254"/>
          <ac:spMkLst>
            <pc:docMk/>
            <pc:sldMk cId="1296409636" sldId="428"/>
            <ac:spMk id="3" creationId="{6DABC00A-E54B-BBC5-09D3-31531A90819B}"/>
          </ac:spMkLst>
        </pc:spChg>
        <pc:spChg chg="mod">
          <ac:chgData name="Pauline Smyth" userId="de5ce227-53e3-42c9-b7e0-2fb7785ba6f5" providerId="ADAL" clId="{6F1EE645-4C85-47B8-AF45-630C861A6B8A}" dt="2023-10-09T15:40:47.390" v="239"/>
          <ac:spMkLst>
            <pc:docMk/>
            <pc:sldMk cId="1296409636" sldId="428"/>
            <ac:spMk id="5" creationId="{7403F7C4-61F2-1698-C090-1A62B7F61CDF}"/>
          </ac:spMkLst>
        </pc:spChg>
        <pc:spChg chg="mod">
          <ac:chgData name="Pauline Smyth" userId="de5ce227-53e3-42c9-b7e0-2fb7785ba6f5" providerId="ADAL" clId="{6F1EE645-4C85-47B8-AF45-630C861A6B8A}" dt="2023-10-09T15:40:47.390" v="239"/>
          <ac:spMkLst>
            <pc:docMk/>
            <pc:sldMk cId="1296409636" sldId="428"/>
            <ac:spMk id="6" creationId="{2FD3C07F-15FF-E54A-BD7E-3895447C1112}"/>
          </ac:spMkLst>
        </pc:spChg>
        <pc:spChg chg="mod">
          <ac:chgData name="Pauline Smyth" userId="de5ce227-53e3-42c9-b7e0-2fb7785ba6f5" providerId="ADAL" clId="{6F1EE645-4C85-47B8-AF45-630C861A6B8A}" dt="2023-10-09T15:40:47.390" v="239"/>
          <ac:spMkLst>
            <pc:docMk/>
            <pc:sldMk cId="1296409636" sldId="428"/>
            <ac:spMk id="7" creationId="{6780D6D5-C3FE-660C-38EA-68E63C91E92E}"/>
          </ac:spMkLst>
        </pc:spChg>
        <pc:spChg chg="mod">
          <ac:chgData name="Pauline Smyth" userId="de5ce227-53e3-42c9-b7e0-2fb7785ba6f5" providerId="ADAL" clId="{6F1EE645-4C85-47B8-AF45-630C861A6B8A}" dt="2023-10-09T15:40:47.390" v="239"/>
          <ac:spMkLst>
            <pc:docMk/>
            <pc:sldMk cId="1296409636" sldId="428"/>
            <ac:spMk id="9" creationId="{932B9BF3-BA5B-05F5-695F-BF9AFF515D04}"/>
          </ac:spMkLst>
        </pc:spChg>
        <pc:spChg chg="mod">
          <ac:chgData name="Pauline Smyth" userId="de5ce227-53e3-42c9-b7e0-2fb7785ba6f5" providerId="ADAL" clId="{6F1EE645-4C85-47B8-AF45-630C861A6B8A}" dt="2023-10-09T15:40:47.390" v="239"/>
          <ac:spMkLst>
            <pc:docMk/>
            <pc:sldMk cId="1296409636" sldId="428"/>
            <ac:spMk id="10" creationId="{DC0A3F79-9D6F-055C-35A7-4F65D75C1109}"/>
          </ac:spMkLst>
        </pc:spChg>
        <pc:spChg chg="add mod">
          <ac:chgData name="Pauline Smyth" userId="de5ce227-53e3-42c9-b7e0-2fb7785ba6f5" providerId="ADAL" clId="{6F1EE645-4C85-47B8-AF45-630C861A6B8A}" dt="2023-10-09T15:41:49.881" v="258" actId="14100"/>
          <ac:spMkLst>
            <pc:docMk/>
            <pc:sldMk cId="1296409636" sldId="428"/>
            <ac:spMk id="12" creationId="{CF12CD7E-99EA-3E31-4514-2637C9AC80E8}"/>
          </ac:spMkLst>
        </pc:spChg>
        <pc:spChg chg="add mod">
          <ac:chgData name="Pauline Smyth" userId="de5ce227-53e3-42c9-b7e0-2fb7785ba6f5" providerId="ADAL" clId="{6F1EE645-4C85-47B8-AF45-630C861A6B8A}" dt="2023-10-09T15:41:53.439" v="259" actId="14100"/>
          <ac:spMkLst>
            <pc:docMk/>
            <pc:sldMk cId="1296409636" sldId="428"/>
            <ac:spMk id="13" creationId="{697AF1D0-CBD3-832F-BBE8-97FDC61BF935}"/>
          </ac:spMkLst>
        </pc:spChg>
        <pc:spChg chg="mod">
          <ac:chgData name="Pauline Smyth" userId="de5ce227-53e3-42c9-b7e0-2fb7785ba6f5" providerId="ADAL" clId="{6F1EE645-4C85-47B8-AF45-630C861A6B8A}" dt="2023-10-09T15:41:38.895" v="255"/>
          <ac:spMkLst>
            <pc:docMk/>
            <pc:sldMk cId="1296409636" sldId="428"/>
            <ac:spMk id="15" creationId="{0EB531DB-5BF6-D869-E65A-46D8951F88C8}"/>
          </ac:spMkLst>
        </pc:spChg>
        <pc:spChg chg="mod">
          <ac:chgData name="Pauline Smyth" userId="de5ce227-53e3-42c9-b7e0-2fb7785ba6f5" providerId="ADAL" clId="{6F1EE645-4C85-47B8-AF45-630C861A6B8A}" dt="2023-10-09T15:41:38.895" v="255"/>
          <ac:spMkLst>
            <pc:docMk/>
            <pc:sldMk cId="1296409636" sldId="428"/>
            <ac:spMk id="16" creationId="{09C4F5A1-18D7-1693-D150-97C6DEA8D3CE}"/>
          </ac:spMkLst>
        </pc:spChg>
        <pc:spChg chg="mod">
          <ac:chgData name="Pauline Smyth" userId="de5ce227-53e3-42c9-b7e0-2fb7785ba6f5" providerId="ADAL" clId="{6F1EE645-4C85-47B8-AF45-630C861A6B8A}" dt="2023-10-09T15:41:38.895" v="255"/>
          <ac:spMkLst>
            <pc:docMk/>
            <pc:sldMk cId="1296409636" sldId="428"/>
            <ac:spMk id="17" creationId="{5BD65CCE-FCDE-05F4-2057-D81714FDC5F1}"/>
          </ac:spMkLst>
        </pc:spChg>
        <pc:spChg chg="mod">
          <ac:chgData name="Pauline Smyth" userId="de5ce227-53e3-42c9-b7e0-2fb7785ba6f5" providerId="ADAL" clId="{6F1EE645-4C85-47B8-AF45-630C861A6B8A}" dt="2023-10-09T15:41:38.895" v="255"/>
          <ac:spMkLst>
            <pc:docMk/>
            <pc:sldMk cId="1296409636" sldId="428"/>
            <ac:spMk id="19" creationId="{2024C0C3-9C53-DA3D-A494-D91FCE520B15}"/>
          </ac:spMkLst>
        </pc:spChg>
        <pc:spChg chg="mod">
          <ac:chgData name="Pauline Smyth" userId="de5ce227-53e3-42c9-b7e0-2fb7785ba6f5" providerId="ADAL" clId="{6F1EE645-4C85-47B8-AF45-630C861A6B8A}" dt="2023-10-09T15:41:38.895" v="255"/>
          <ac:spMkLst>
            <pc:docMk/>
            <pc:sldMk cId="1296409636" sldId="428"/>
            <ac:spMk id="20" creationId="{5E64E362-5C77-768F-A769-BE17D101F94E}"/>
          </ac:spMkLst>
        </pc:spChg>
        <pc:spChg chg="mod">
          <ac:chgData name="Pauline Smyth" userId="de5ce227-53e3-42c9-b7e0-2fb7785ba6f5" providerId="ADAL" clId="{6F1EE645-4C85-47B8-AF45-630C861A6B8A}" dt="2023-10-09T15:41:38.895" v="255"/>
          <ac:spMkLst>
            <pc:docMk/>
            <pc:sldMk cId="1296409636" sldId="428"/>
            <ac:spMk id="22" creationId="{2E673629-95B0-4B77-EFD7-1F93A5652DE9}"/>
          </ac:spMkLst>
        </pc:spChg>
        <pc:grpChg chg="add del mod">
          <ac:chgData name="Pauline Smyth" userId="de5ce227-53e3-42c9-b7e0-2fb7785ba6f5" providerId="ADAL" clId="{6F1EE645-4C85-47B8-AF45-630C861A6B8A}" dt="2023-10-09T15:41:19.734" v="254"/>
          <ac:grpSpMkLst>
            <pc:docMk/>
            <pc:sldMk cId="1296409636" sldId="428"/>
            <ac:grpSpMk id="4" creationId="{CEEF2768-730A-9C93-4A46-1BD675074EC8}"/>
          </ac:grpSpMkLst>
        </pc:grpChg>
        <pc:grpChg chg="add del mod">
          <ac:chgData name="Pauline Smyth" userId="de5ce227-53e3-42c9-b7e0-2fb7785ba6f5" providerId="ADAL" clId="{6F1EE645-4C85-47B8-AF45-630C861A6B8A}" dt="2023-10-09T15:41:19.734" v="254"/>
          <ac:grpSpMkLst>
            <pc:docMk/>
            <pc:sldMk cId="1296409636" sldId="428"/>
            <ac:grpSpMk id="8" creationId="{2FBA3ECB-DFAC-94EB-2DAD-904BB5080051}"/>
          </ac:grpSpMkLst>
        </pc:grpChg>
        <pc:grpChg chg="add del mod">
          <ac:chgData name="Pauline Smyth" userId="de5ce227-53e3-42c9-b7e0-2fb7785ba6f5" providerId="ADAL" clId="{6F1EE645-4C85-47B8-AF45-630C861A6B8A}" dt="2023-10-09T15:41:44.868" v="257" actId="478"/>
          <ac:grpSpMkLst>
            <pc:docMk/>
            <pc:sldMk cId="1296409636" sldId="428"/>
            <ac:grpSpMk id="14" creationId="{4DB7A7D0-5737-B1D4-C7B6-326C0073EEF5}"/>
          </ac:grpSpMkLst>
        </pc:grpChg>
        <pc:grpChg chg="add mod">
          <ac:chgData name="Pauline Smyth" userId="de5ce227-53e3-42c9-b7e0-2fb7785ba6f5" providerId="ADAL" clId="{6F1EE645-4C85-47B8-AF45-630C861A6B8A}" dt="2023-10-09T15:41:56.668" v="260" actId="1076"/>
          <ac:grpSpMkLst>
            <pc:docMk/>
            <pc:sldMk cId="1296409636" sldId="428"/>
            <ac:grpSpMk id="18" creationId="{003042B8-2C5F-B1DA-E364-A575F2A53DDC}"/>
          </ac:grpSpMkLst>
        </pc:grpChg>
        <pc:cxnChg chg="mod">
          <ac:chgData name="Pauline Smyth" userId="de5ce227-53e3-42c9-b7e0-2fb7785ba6f5" providerId="ADAL" clId="{6F1EE645-4C85-47B8-AF45-630C861A6B8A}" dt="2023-10-09T15:40:47.390" v="239"/>
          <ac:cxnSpMkLst>
            <pc:docMk/>
            <pc:sldMk cId="1296409636" sldId="428"/>
            <ac:cxnSpMk id="11" creationId="{8663F397-D0C9-47C0-2FD3-C85CE9692EFE}"/>
          </ac:cxnSpMkLst>
        </pc:cxnChg>
        <pc:cxnChg chg="mod">
          <ac:chgData name="Pauline Smyth" userId="de5ce227-53e3-42c9-b7e0-2fb7785ba6f5" providerId="ADAL" clId="{6F1EE645-4C85-47B8-AF45-630C861A6B8A}" dt="2023-10-09T15:41:38.895" v="255"/>
          <ac:cxnSpMkLst>
            <pc:docMk/>
            <pc:sldMk cId="1296409636" sldId="428"/>
            <ac:cxnSpMk id="21" creationId="{FC23BB34-0C8D-BE75-0F6C-E77EAFDB7369}"/>
          </ac:cxnSpMkLst>
        </pc:cxnChg>
        <pc:cxnChg chg="mod">
          <ac:chgData name="Pauline Smyth" userId="de5ce227-53e3-42c9-b7e0-2fb7785ba6f5" providerId="ADAL" clId="{6F1EE645-4C85-47B8-AF45-630C861A6B8A}" dt="2023-10-09T15:41:38.895" v="255"/>
          <ac:cxnSpMkLst>
            <pc:docMk/>
            <pc:sldMk cId="1296409636" sldId="428"/>
            <ac:cxnSpMk id="23" creationId="{EBE00F41-7678-BE8C-17BB-BD55301F23C5}"/>
          </ac:cxnSpMkLst>
        </pc:cxnChg>
      </pc:sldChg>
      <pc:sldChg chg="addSp delSp modSp new del mod">
        <pc:chgData name="Pauline Smyth" userId="de5ce227-53e3-42c9-b7e0-2fb7785ba6f5" providerId="ADAL" clId="{6F1EE645-4C85-47B8-AF45-630C861A6B8A}" dt="2023-10-10T13:45:50.844" v="874" actId="2696"/>
        <pc:sldMkLst>
          <pc:docMk/>
          <pc:sldMk cId="1415462507" sldId="429"/>
        </pc:sldMkLst>
        <pc:spChg chg="add del mod">
          <ac:chgData name="Pauline Smyth" userId="de5ce227-53e3-42c9-b7e0-2fb7785ba6f5" providerId="ADAL" clId="{6F1EE645-4C85-47B8-AF45-630C861A6B8A}" dt="2023-10-09T15:43:21.794" v="270" actId="1076"/>
          <ac:spMkLst>
            <pc:docMk/>
            <pc:sldMk cId="1415462507" sldId="429"/>
            <ac:spMk id="2" creationId="{4F5A11BB-16DE-CD06-E5A5-7CC584D76D0E}"/>
          </ac:spMkLst>
        </pc:spChg>
        <pc:spChg chg="add del mod">
          <ac:chgData name="Pauline Smyth" userId="de5ce227-53e3-42c9-b7e0-2fb7785ba6f5" providerId="ADAL" clId="{6F1EE645-4C85-47B8-AF45-630C861A6B8A}" dt="2023-10-09T15:44:21.848" v="285" actId="403"/>
          <ac:spMkLst>
            <pc:docMk/>
            <pc:sldMk cId="1415462507" sldId="429"/>
            <ac:spMk id="3" creationId="{2B6121F9-DD91-B998-F43E-C96637747F39}"/>
          </ac:spMkLst>
        </pc:spChg>
        <pc:spChg chg="add del mod">
          <ac:chgData name="Pauline Smyth" userId="de5ce227-53e3-42c9-b7e0-2fb7785ba6f5" providerId="ADAL" clId="{6F1EE645-4C85-47B8-AF45-630C861A6B8A}" dt="2023-10-09T15:44:21.848" v="285" actId="403"/>
          <ac:spMkLst>
            <pc:docMk/>
            <pc:sldMk cId="1415462507" sldId="429"/>
            <ac:spMk id="4" creationId="{060FC611-0488-FBF5-5177-1CE9613F62E1}"/>
          </ac:spMkLst>
        </pc:spChg>
        <pc:spChg chg="add del mod">
          <ac:chgData name="Pauline Smyth" userId="de5ce227-53e3-42c9-b7e0-2fb7785ba6f5" providerId="ADAL" clId="{6F1EE645-4C85-47B8-AF45-630C861A6B8A}" dt="2023-10-09T15:44:21.848" v="285" actId="403"/>
          <ac:spMkLst>
            <pc:docMk/>
            <pc:sldMk cId="1415462507" sldId="429"/>
            <ac:spMk id="5" creationId="{F96EF71D-FC2B-C338-6919-4EF6EDD5887C}"/>
          </ac:spMkLst>
        </pc:spChg>
        <pc:spChg chg="add del mod">
          <ac:chgData name="Pauline Smyth" userId="de5ce227-53e3-42c9-b7e0-2fb7785ba6f5" providerId="ADAL" clId="{6F1EE645-4C85-47B8-AF45-630C861A6B8A}" dt="2023-10-09T15:44:27.646" v="286" actId="1076"/>
          <ac:spMkLst>
            <pc:docMk/>
            <pc:sldMk cId="1415462507" sldId="429"/>
            <ac:spMk id="6" creationId="{4526C8D2-B51C-08E4-2345-DB969BBAFDFC}"/>
          </ac:spMkLst>
        </pc:spChg>
        <pc:spChg chg="add del mod">
          <ac:chgData name="Pauline Smyth" userId="de5ce227-53e3-42c9-b7e0-2fb7785ba6f5" providerId="ADAL" clId="{6F1EE645-4C85-47B8-AF45-630C861A6B8A}" dt="2023-10-09T15:44:33.848" v="288" actId="1076"/>
          <ac:spMkLst>
            <pc:docMk/>
            <pc:sldMk cId="1415462507" sldId="429"/>
            <ac:spMk id="7" creationId="{A5A9D0ED-4216-81BD-A650-36A042DB45D3}"/>
          </ac:spMkLst>
        </pc:spChg>
        <pc:spChg chg="add del mod">
          <ac:chgData name="Pauline Smyth" userId="de5ce227-53e3-42c9-b7e0-2fb7785ba6f5" providerId="ADAL" clId="{6F1EE645-4C85-47B8-AF45-630C861A6B8A}" dt="2023-10-09T16:02:29.637" v="347" actId="478"/>
          <ac:spMkLst>
            <pc:docMk/>
            <pc:sldMk cId="1415462507" sldId="429"/>
            <ac:spMk id="8" creationId="{489B9F5A-18F8-90F9-D9C6-40C05A5C923B}"/>
          </ac:spMkLst>
        </pc:spChg>
        <pc:spChg chg="mod">
          <ac:chgData name="Pauline Smyth" userId="de5ce227-53e3-42c9-b7e0-2fb7785ba6f5" providerId="ADAL" clId="{6F1EE645-4C85-47B8-AF45-630C861A6B8A}" dt="2023-10-09T15:42:58.031" v="262"/>
          <ac:spMkLst>
            <pc:docMk/>
            <pc:sldMk cId="1415462507" sldId="429"/>
            <ac:spMk id="10" creationId="{D97DFA19-DDF0-4E6B-CE53-3290CC1A582F}"/>
          </ac:spMkLst>
        </pc:spChg>
        <pc:spChg chg="mod">
          <ac:chgData name="Pauline Smyth" userId="de5ce227-53e3-42c9-b7e0-2fb7785ba6f5" providerId="ADAL" clId="{6F1EE645-4C85-47B8-AF45-630C861A6B8A}" dt="2023-10-09T15:42:58.031" v="262"/>
          <ac:spMkLst>
            <pc:docMk/>
            <pc:sldMk cId="1415462507" sldId="429"/>
            <ac:spMk id="11" creationId="{DC3CAD9E-89C5-4476-709B-8D52F73F5BC6}"/>
          </ac:spMkLst>
        </pc:spChg>
        <pc:grpChg chg="add del mod">
          <ac:chgData name="Pauline Smyth" userId="de5ce227-53e3-42c9-b7e0-2fb7785ba6f5" providerId="ADAL" clId="{6F1EE645-4C85-47B8-AF45-630C861A6B8A}" dt="2023-10-09T15:43:15.027" v="268" actId="478"/>
          <ac:grpSpMkLst>
            <pc:docMk/>
            <pc:sldMk cId="1415462507" sldId="429"/>
            <ac:grpSpMk id="9" creationId="{8DE2C6CF-2E70-C84D-FC21-2D2E62F477EB}"/>
          </ac:grpSpMkLst>
        </pc:grpChg>
      </pc:sldChg>
      <pc:sldChg chg="add">
        <pc:chgData name="Pauline Smyth" userId="de5ce227-53e3-42c9-b7e0-2fb7785ba6f5" providerId="ADAL" clId="{6F1EE645-4C85-47B8-AF45-630C861A6B8A}" dt="2023-10-10T13:46:13.448" v="877"/>
        <pc:sldMkLst>
          <pc:docMk/>
          <pc:sldMk cId="1480698936" sldId="429"/>
        </pc:sldMkLst>
      </pc:sldChg>
      <pc:sldChg chg="modSp add del mod">
        <pc:chgData name="Pauline Smyth" userId="de5ce227-53e3-42c9-b7e0-2fb7785ba6f5" providerId="ADAL" clId="{6F1EE645-4C85-47B8-AF45-630C861A6B8A}" dt="2023-10-10T12:34:19.914" v="496" actId="47"/>
        <pc:sldMkLst>
          <pc:docMk/>
          <pc:sldMk cId="2732560224" sldId="430"/>
        </pc:sldMkLst>
        <pc:spChg chg="mod">
          <ac:chgData name="Pauline Smyth" userId="de5ce227-53e3-42c9-b7e0-2fb7785ba6f5" providerId="ADAL" clId="{6F1EE645-4C85-47B8-AF45-630C861A6B8A}" dt="2023-10-09T15:48:49.274" v="302" actId="14100"/>
          <ac:spMkLst>
            <pc:docMk/>
            <pc:sldMk cId="2732560224" sldId="430"/>
            <ac:spMk id="186" creationId="{00000000-0000-0000-0000-000000000000}"/>
          </ac:spMkLst>
        </pc:spChg>
      </pc:sldChg>
      <pc:sldChg chg="modSp add del mod">
        <pc:chgData name="Pauline Smyth" userId="de5ce227-53e3-42c9-b7e0-2fb7785ba6f5" providerId="ADAL" clId="{6F1EE645-4C85-47B8-AF45-630C861A6B8A}" dt="2023-10-10T12:34:47.655" v="498" actId="47"/>
        <pc:sldMkLst>
          <pc:docMk/>
          <pc:sldMk cId="740917906" sldId="431"/>
        </pc:sldMkLst>
        <pc:spChg chg="mod">
          <ac:chgData name="Pauline Smyth" userId="de5ce227-53e3-42c9-b7e0-2fb7785ba6f5" providerId="ADAL" clId="{6F1EE645-4C85-47B8-AF45-630C861A6B8A}" dt="2023-10-09T15:49:35.936" v="310" actId="20577"/>
          <ac:spMkLst>
            <pc:docMk/>
            <pc:sldMk cId="740917906" sldId="431"/>
            <ac:spMk id="95" creationId="{00000000-0000-0000-0000-000000000000}"/>
          </ac:spMkLst>
        </pc:spChg>
      </pc:sldChg>
      <pc:sldChg chg="modSp new mod">
        <pc:chgData name="Pauline Smyth" userId="de5ce227-53e3-42c9-b7e0-2fb7785ba6f5" providerId="ADAL" clId="{6F1EE645-4C85-47B8-AF45-630C861A6B8A}" dt="2023-10-09T16:00:00.890" v="344" actId="20577"/>
        <pc:sldMkLst>
          <pc:docMk/>
          <pc:sldMk cId="112961598" sldId="432"/>
        </pc:sldMkLst>
        <pc:spChg chg="mod">
          <ac:chgData name="Pauline Smyth" userId="de5ce227-53e3-42c9-b7e0-2fb7785ba6f5" providerId="ADAL" clId="{6F1EE645-4C85-47B8-AF45-630C861A6B8A}" dt="2023-10-09T16:00:00.890" v="344" actId="20577"/>
          <ac:spMkLst>
            <pc:docMk/>
            <pc:sldMk cId="112961598" sldId="432"/>
            <ac:spMk id="2" creationId="{C1B76E08-937E-1DEC-5F70-9869BF98A13A}"/>
          </ac:spMkLst>
        </pc:spChg>
        <pc:spChg chg="mod">
          <ac:chgData name="Pauline Smyth" userId="de5ce227-53e3-42c9-b7e0-2fb7785ba6f5" providerId="ADAL" clId="{6F1EE645-4C85-47B8-AF45-630C861A6B8A}" dt="2023-10-09T15:59:11.733" v="312"/>
          <ac:spMkLst>
            <pc:docMk/>
            <pc:sldMk cId="112961598" sldId="432"/>
            <ac:spMk id="3" creationId="{A8630F4A-B973-F102-E725-93C2EC43E805}"/>
          </ac:spMkLst>
        </pc:spChg>
      </pc:sldChg>
      <pc:sldChg chg="add del">
        <pc:chgData name="Pauline Smyth" userId="de5ce227-53e3-42c9-b7e0-2fb7785ba6f5" providerId="ADAL" clId="{6F1EE645-4C85-47B8-AF45-630C861A6B8A}" dt="2023-10-10T14:51:55.523" v="1026" actId="47"/>
        <pc:sldMkLst>
          <pc:docMk/>
          <pc:sldMk cId="809000379" sldId="433"/>
        </pc:sldMkLst>
      </pc:sldChg>
      <pc:sldChg chg="addSp delSp modSp new mod">
        <pc:chgData name="Pauline Smyth" userId="de5ce227-53e3-42c9-b7e0-2fb7785ba6f5" providerId="ADAL" clId="{6F1EE645-4C85-47B8-AF45-630C861A6B8A}" dt="2023-10-10T12:34:16.908" v="495" actId="14100"/>
        <pc:sldMkLst>
          <pc:docMk/>
          <pc:sldMk cId="1750527263" sldId="434"/>
        </pc:sldMkLst>
        <pc:spChg chg="mod">
          <ac:chgData name="Pauline Smyth" userId="de5ce227-53e3-42c9-b7e0-2fb7785ba6f5" providerId="ADAL" clId="{6F1EE645-4C85-47B8-AF45-630C861A6B8A}" dt="2023-10-10T12:34:08.357" v="491" actId="1076"/>
          <ac:spMkLst>
            <pc:docMk/>
            <pc:sldMk cId="1750527263" sldId="434"/>
            <ac:spMk id="2" creationId="{54A69F46-D866-F531-F035-508B3B5F0035}"/>
          </ac:spMkLst>
        </pc:spChg>
        <pc:spChg chg="del">
          <ac:chgData name="Pauline Smyth" userId="de5ce227-53e3-42c9-b7e0-2fb7785ba6f5" providerId="ADAL" clId="{6F1EE645-4C85-47B8-AF45-630C861A6B8A}" dt="2023-10-10T12:34:10.247" v="492" actId="478"/>
          <ac:spMkLst>
            <pc:docMk/>
            <pc:sldMk cId="1750527263" sldId="434"/>
            <ac:spMk id="3" creationId="{7223B0E3-36C6-A944-A865-B4E342DAB85A}"/>
          </ac:spMkLst>
        </pc:spChg>
        <pc:picChg chg="add mod">
          <ac:chgData name="Pauline Smyth" userId="de5ce227-53e3-42c9-b7e0-2fb7785ba6f5" providerId="ADAL" clId="{6F1EE645-4C85-47B8-AF45-630C861A6B8A}" dt="2023-10-10T12:34:16.908" v="495" actId="14100"/>
          <ac:picMkLst>
            <pc:docMk/>
            <pc:sldMk cId="1750527263" sldId="434"/>
            <ac:picMk id="5" creationId="{E5981311-3B27-3DF1-A1A8-872DF57B1086}"/>
          </ac:picMkLst>
        </pc:picChg>
      </pc:sldChg>
      <pc:sldChg chg="modSp new del mod">
        <pc:chgData name="Pauline Smyth" userId="de5ce227-53e3-42c9-b7e0-2fb7785ba6f5" providerId="ADAL" clId="{6F1EE645-4C85-47B8-AF45-630C861A6B8A}" dt="2023-10-10T13:40:42.988" v="757" actId="47"/>
        <pc:sldMkLst>
          <pc:docMk/>
          <pc:sldMk cId="2471262865" sldId="435"/>
        </pc:sldMkLst>
        <pc:spChg chg="mod">
          <ac:chgData name="Pauline Smyth" userId="de5ce227-53e3-42c9-b7e0-2fb7785ba6f5" providerId="ADAL" clId="{6F1EE645-4C85-47B8-AF45-630C861A6B8A}" dt="2023-10-10T13:39:44.126" v="755" actId="20577"/>
          <ac:spMkLst>
            <pc:docMk/>
            <pc:sldMk cId="2471262865" sldId="435"/>
            <ac:spMk id="2" creationId="{07BB4E76-094B-7945-0908-3795F3138DF5}"/>
          </ac:spMkLst>
        </pc:spChg>
        <pc:spChg chg="mod">
          <ac:chgData name="Pauline Smyth" userId="de5ce227-53e3-42c9-b7e0-2fb7785ba6f5" providerId="ADAL" clId="{6F1EE645-4C85-47B8-AF45-630C861A6B8A}" dt="2023-10-10T13:40:34.855" v="756" actId="21"/>
          <ac:spMkLst>
            <pc:docMk/>
            <pc:sldMk cId="2471262865" sldId="435"/>
            <ac:spMk id="3" creationId="{680873A1-9685-E1C0-FEB0-251C10DA2ED4}"/>
          </ac:spMkLst>
        </pc:spChg>
      </pc:sldChg>
      <pc:sldChg chg="new del">
        <pc:chgData name="Pauline Smyth" userId="de5ce227-53e3-42c9-b7e0-2fb7785ba6f5" providerId="ADAL" clId="{6F1EE645-4C85-47B8-AF45-630C861A6B8A}" dt="2023-10-10T13:42:16.813" v="807" actId="47"/>
        <pc:sldMkLst>
          <pc:docMk/>
          <pc:sldMk cId="3865331367" sldId="435"/>
        </pc:sldMkLst>
      </pc:sldChg>
      <pc:sldChg chg="modSp add mod">
        <pc:chgData name="Pauline Smyth" userId="de5ce227-53e3-42c9-b7e0-2fb7785ba6f5" providerId="ADAL" clId="{6F1EE645-4C85-47B8-AF45-630C861A6B8A}" dt="2023-10-10T13:42:34.608" v="811" actId="20577"/>
        <pc:sldMkLst>
          <pc:docMk/>
          <pc:sldMk cId="1622531113" sldId="436"/>
        </pc:sldMkLst>
        <pc:spChg chg="mod">
          <ac:chgData name="Pauline Smyth" userId="de5ce227-53e3-42c9-b7e0-2fb7785ba6f5" providerId="ADAL" clId="{6F1EE645-4C85-47B8-AF45-630C861A6B8A}" dt="2023-10-10T13:42:34.608" v="811" actId="20577"/>
          <ac:spMkLst>
            <pc:docMk/>
            <pc:sldMk cId="1622531113" sldId="436"/>
            <ac:spMk id="2" creationId="{DD8BA37A-1DBC-4328-9B11-357A23DE1300}"/>
          </ac:spMkLst>
        </pc:spChg>
        <pc:spChg chg="mod">
          <ac:chgData name="Pauline Smyth" userId="de5ce227-53e3-42c9-b7e0-2fb7785ba6f5" providerId="ADAL" clId="{6F1EE645-4C85-47B8-AF45-630C861A6B8A}" dt="2023-10-10T13:42:27.547" v="808"/>
          <ac:spMkLst>
            <pc:docMk/>
            <pc:sldMk cId="1622531113" sldId="436"/>
            <ac:spMk id="3" creationId="{A7D19C12-9AA9-41A0-B937-5A665974E9EE}"/>
          </ac:spMkLst>
        </pc:spChg>
      </pc:sldChg>
      <pc:sldChg chg="addSp delSp modSp new del mod ord">
        <pc:chgData name="Pauline Smyth" userId="de5ce227-53e3-42c9-b7e0-2fb7785ba6f5" providerId="ADAL" clId="{6F1EE645-4C85-47B8-AF45-630C861A6B8A}" dt="2023-10-10T14:57:06.680" v="1038" actId="2696"/>
        <pc:sldMkLst>
          <pc:docMk/>
          <pc:sldMk cId="483184656" sldId="437"/>
        </pc:sldMkLst>
        <pc:spChg chg="mod">
          <ac:chgData name="Pauline Smyth" userId="de5ce227-53e3-42c9-b7e0-2fb7785ba6f5" providerId="ADAL" clId="{6F1EE645-4C85-47B8-AF45-630C861A6B8A}" dt="2023-10-10T14:49:15.512" v="1016" actId="1076"/>
          <ac:spMkLst>
            <pc:docMk/>
            <pc:sldMk cId="483184656" sldId="437"/>
            <ac:spMk id="2" creationId="{17AE81ED-0674-9D74-C42B-DA70BF05D811}"/>
          </ac:spMkLst>
        </pc:spChg>
        <pc:spChg chg="del">
          <ac:chgData name="Pauline Smyth" userId="de5ce227-53e3-42c9-b7e0-2fb7785ba6f5" providerId="ADAL" clId="{6F1EE645-4C85-47B8-AF45-630C861A6B8A}" dt="2023-10-10T14:48:44.193" v="1008" actId="478"/>
          <ac:spMkLst>
            <pc:docMk/>
            <pc:sldMk cId="483184656" sldId="437"/>
            <ac:spMk id="3" creationId="{CF0F5C93-CA03-983F-C7B5-F1C184E55801}"/>
          </ac:spMkLst>
        </pc:spChg>
        <pc:picChg chg="add mod">
          <ac:chgData name="Pauline Smyth" userId="de5ce227-53e3-42c9-b7e0-2fb7785ba6f5" providerId="ADAL" clId="{6F1EE645-4C85-47B8-AF45-630C861A6B8A}" dt="2023-10-10T14:49:22.712" v="1017" actId="14100"/>
          <ac:picMkLst>
            <pc:docMk/>
            <pc:sldMk cId="483184656" sldId="437"/>
            <ac:picMk id="5" creationId="{98AA9E1A-4192-C76F-E0BE-1197C7D7D9AB}"/>
          </ac:picMkLst>
        </pc:picChg>
      </pc:sldChg>
      <pc:sldChg chg="add">
        <pc:chgData name="Pauline Smyth" userId="de5ce227-53e3-42c9-b7e0-2fb7785ba6f5" providerId="ADAL" clId="{6F1EE645-4C85-47B8-AF45-630C861A6B8A}" dt="2023-10-10T14:57:16.428" v="1039"/>
        <pc:sldMkLst>
          <pc:docMk/>
          <pc:sldMk cId="754271891" sldId="437"/>
        </pc:sldMkLst>
      </pc:sldChg>
      <pc:sldChg chg="modSp add mod">
        <pc:chgData name="Pauline Smyth" userId="de5ce227-53e3-42c9-b7e0-2fb7785ba6f5" providerId="ADAL" clId="{6F1EE645-4C85-47B8-AF45-630C861A6B8A}" dt="2023-10-10T14:52:36.866" v="1032" actId="27636"/>
        <pc:sldMkLst>
          <pc:docMk/>
          <pc:sldMk cId="109815408" sldId="438"/>
        </pc:sldMkLst>
        <pc:spChg chg="mod">
          <ac:chgData name="Pauline Smyth" userId="de5ce227-53e3-42c9-b7e0-2fb7785ba6f5" providerId="ADAL" clId="{6F1EE645-4C85-47B8-AF45-630C861A6B8A}" dt="2023-10-10T14:52:36.866" v="1032" actId="27636"/>
          <ac:spMkLst>
            <pc:docMk/>
            <pc:sldMk cId="109815408" sldId="438"/>
            <ac:spMk id="3" creationId="{A7D19C12-9AA9-41A0-B937-5A665974E9EE}"/>
          </ac:spMkLst>
        </pc:spChg>
      </pc:sldChg>
      <pc:sldChg chg="modSp add mod">
        <pc:chgData name="Pauline Smyth" userId="de5ce227-53e3-42c9-b7e0-2fb7785ba6f5" providerId="ADAL" clId="{6F1EE645-4C85-47B8-AF45-630C861A6B8A}" dt="2023-10-10T14:53:03.465" v="1037" actId="27636"/>
        <pc:sldMkLst>
          <pc:docMk/>
          <pc:sldMk cId="2387351822" sldId="439"/>
        </pc:sldMkLst>
        <pc:spChg chg="mod">
          <ac:chgData name="Pauline Smyth" userId="de5ce227-53e3-42c9-b7e0-2fb7785ba6f5" providerId="ADAL" clId="{6F1EE645-4C85-47B8-AF45-630C861A6B8A}" dt="2023-10-10T14:53:03.465" v="1037" actId="27636"/>
          <ac:spMkLst>
            <pc:docMk/>
            <pc:sldMk cId="2387351822" sldId="439"/>
            <ac:spMk id="3" creationId="{A7D19C12-9AA9-41A0-B937-5A665974E9EE}"/>
          </ac:spMkLst>
        </pc:spChg>
      </pc:sldChg>
      <pc:sldChg chg="modSp add mod">
        <pc:chgData name="Pauline Smyth" userId="de5ce227-53e3-42c9-b7e0-2fb7785ba6f5" providerId="ADAL" clId="{6F1EE645-4C85-47B8-AF45-630C861A6B8A}" dt="2023-10-13T09:38:14.936" v="1074" actId="122"/>
        <pc:sldMkLst>
          <pc:docMk/>
          <pc:sldMk cId="2732560224" sldId="440"/>
        </pc:sldMkLst>
        <pc:spChg chg="mod">
          <ac:chgData name="Pauline Smyth" userId="de5ce227-53e3-42c9-b7e0-2fb7785ba6f5" providerId="ADAL" clId="{6F1EE645-4C85-47B8-AF45-630C861A6B8A}" dt="2023-10-13T09:38:14.936" v="1074" actId="122"/>
          <ac:spMkLst>
            <pc:docMk/>
            <pc:sldMk cId="2732560224" sldId="440"/>
            <ac:spMk id="186" creationId="{00000000-0000-0000-0000-000000000000}"/>
          </ac:spMkLst>
        </pc:spChg>
      </pc:sldChg>
      <pc:sldChg chg="add">
        <pc:chgData name="Pauline Smyth" userId="de5ce227-53e3-42c9-b7e0-2fb7785ba6f5" providerId="ADAL" clId="{6F1EE645-4C85-47B8-AF45-630C861A6B8A}" dt="2023-10-13T09:37:55.182" v="1061"/>
        <pc:sldMkLst>
          <pc:docMk/>
          <pc:sldMk cId="740917906" sldId="441"/>
        </pc:sldMkLst>
      </pc:sldChg>
      <pc:sldChg chg="modSp new mod ord">
        <pc:chgData name="Pauline Smyth" userId="de5ce227-53e3-42c9-b7e0-2fb7785ba6f5" providerId="ADAL" clId="{6F1EE645-4C85-47B8-AF45-630C861A6B8A}" dt="2023-10-16T08:39:13.593" v="1579" actId="27636"/>
        <pc:sldMkLst>
          <pc:docMk/>
          <pc:sldMk cId="3041945161" sldId="442"/>
        </pc:sldMkLst>
        <pc:spChg chg="mod">
          <ac:chgData name="Pauline Smyth" userId="de5ce227-53e3-42c9-b7e0-2fb7785ba6f5" providerId="ADAL" clId="{6F1EE645-4C85-47B8-AF45-630C861A6B8A}" dt="2023-10-16T08:16:55.693" v="1349" actId="20577"/>
          <ac:spMkLst>
            <pc:docMk/>
            <pc:sldMk cId="3041945161" sldId="442"/>
            <ac:spMk id="2" creationId="{61775901-5FE8-ED5B-F47D-4FB9F799F299}"/>
          </ac:spMkLst>
        </pc:spChg>
        <pc:spChg chg="mod">
          <ac:chgData name="Pauline Smyth" userId="de5ce227-53e3-42c9-b7e0-2fb7785ba6f5" providerId="ADAL" clId="{6F1EE645-4C85-47B8-AF45-630C861A6B8A}" dt="2023-10-16T08:39:13.593" v="1579" actId="27636"/>
          <ac:spMkLst>
            <pc:docMk/>
            <pc:sldMk cId="3041945161" sldId="442"/>
            <ac:spMk id="3" creationId="{F72C003A-6959-999A-5AD3-49C1DAE62D74}"/>
          </ac:spMkLst>
        </pc:spChg>
      </pc:sldChg>
      <pc:sldChg chg="addSp delSp modSp new del mod">
        <pc:chgData name="Pauline Smyth" userId="de5ce227-53e3-42c9-b7e0-2fb7785ba6f5" providerId="ADAL" clId="{6F1EE645-4C85-47B8-AF45-630C861A6B8A}" dt="2023-10-16T09:01:13.582" v="1729" actId="2696"/>
        <pc:sldMkLst>
          <pc:docMk/>
          <pc:sldMk cId="356379875" sldId="443"/>
        </pc:sldMkLst>
        <pc:spChg chg="mod">
          <ac:chgData name="Pauline Smyth" userId="de5ce227-53e3-42c9-b7e0-2fb7785ba6f5" providerId="ADAL" clId="{6F1EE645-4C85-47B8-AF45-630C861A6B8A}" dt="2023-10-16T08:52:08.940" v="1647" actId="1076"/>
          <ac:spMkLst>
            <pc:docMk/>
            <pc:sldMk cId="356379875" sldId="443"/>
            <ac:spMk id="2" creationId="{CCB03A5E-760D-D970-E8F8-C9D43E2DF742}"/>
          </ac:spMkLst>
        </pc:spChg>
        <pc:spChg chg="del">
          <ac:chgData name="Pauline Smyth" userId="de5ce227-53e3-42c9-b7e0-2fb7785ba6f5" providerId="ADAL" clId="{6F1EE645-4C85-47B8-AF45-630C861A6B8A}" dt="2023-10-16T08:52:02.313" v="1645" actId="22"/>
          <ac:spMkLst>
            <pc:docMk/>
            <pc:sldMk cId="356379875" sldId="443"/>
            <ac:spMk id="3" creationId="{71154722-E58D-3FE4-6931-E9A952480BDF}"/>
          </ac:spMkLst>
        </pc:spChg>
        <pc:picChg chg="add mod ord">
          <ac:chgData name="Pauline Smyth" userId="de5ce227-53e3-42c9-b7e0-2fb7785ba6f5" providerId="ADAL" clId="{6F1EE645-4C85-47B8-AF45-630C861A6B8A}" dt="2023-10-16T08:52:15.724" v="1649" actId="14100"/>
          <ac:picMkLst>
            <pc:docMk/>
            <pc:sldMk cId="356379875" sldId="443"/>
            <ac:picMk id="5" creationId="{082048FB-2E95-F079-3E53-2A946CE7B24B}"/>
          </ac:picMkLst>
        </pc:picChg>
      </pc:sldChg>
      <pc:sldChg chg="add">
        <pc:chgData name="Pauline Smyth" userId="de5ce227-53e3-42c9-b7e0-2fb7785ba6f5" providerId="ADAL" clId="{6F1EE645-4C85-47B8-AF45-630C861A6B8A}" dt="2023-10-16T09:01:34.254" v="1730"/>
        <pc:sldMkLst>
          <pc:docMk/>
          <pc:sldMk cId="2332880632" sldId="443"/>
        </pc:sldMkLst>
      </pc:sldChg>
      <pc:sldChg chg="addSp delSp modSp new del mod">
        <pc:chgData name="Pauline Smyth" userId="de5ce227-53e3-42c9-b7e0-2fb7785ba6f5" providerId="ADAL" clId="{6F1EE645-4C85-47B8-AF45-630C861A6B8A}" dt="2023-10-16T08:57:56.993" v="1728" actId="2696"/>
        <pc:sldMkLst>
          <pc:docMk/>
          <pc:sldMk cId="32694359" sldId="444"/>
        </pc:sldMkLst>
        <pc:spChg chg="add del mod">
          <ac:chgData name="Pauline Smyth" userId="de5ce227-53e3-42c9-b7e0-2fb7785ba6f5" providerId="ADAL" clId="{6F1EE645-4C85-47B8-AF45-630C861A6B8A}" dt="2023-10-16T08:57:21.080" v="1727" actId="20577"/>
          <ac:spMkLst>
            <pc:docMk/>
            <pc:sldMk cId="32694359" sldId="444"/>
            <ac:spMk id="2" creationId="{6FCCA47F-638A-7061-0522-9931DDED0ACD}"/>
          </ac:spMkLst>
        </pc:spChg>
        <pc:spChg chg="del">
          <ac:chgData name="Pauline Smyth" userId="de5ce227-53e3-42c9-b7e0-2fb7785ba6f5" providerId="ADAL" clId="{6F1EE645-4C85-47B8-AF45-630C861A6B8A}" dt="2023-10-16T08:56:28.793" v="1694" actId="478"/>
          <ac:spMkLst>
            <pc:docMk/>
            <pc:sldMk cId="32694359" sldId="444"/>
            <ac:spMk id="3" creationId="{96067443-A258-20BE-48F4-FDB0BC38DA3F}"/>
          </ac:spMkLst>
        </pc:spChg>
        <pc:picChg chg="add mod">
          <ac:chgData name="Pauline Smyth" userId="de5ce227-53e3-42c9-b7e0-2fb7785ba6f5" providerId="ADAL" clId="{6F1EE645-4C85-47B8-AF45-630C861A6B8A}" dt="2023-10-16T08:56:36.535" v="1697" actId="1076"/>
          <ac:picMkLst>
            <pc:docMk/>
            <pc:sldMk cId="32694359" sldId="444"/>
            <ac:picMk id="5" creationId="{F0560C16-EBA6-39AA-93E5-93898F4F8EFC}"/>
          </ac:picMkLst>
        </pc:picChg>
      </pc:sldChg>
      <pc:sldMasterChg chg="delSldLayout">
        <pc:chgData name="Pauline Smyth" userId="de5ce227-53e3-42c9-b7e0-2fb7785ba6f5" providerId="ADAL" clId="{6F1EE645-4C85-47B8-AF45-630C861A6B8A}" dt="2023-10-10T12:34:47.655" v="498" actId="47"/>
        <pc:sldMasterMkLst>
          <pc:docMk/>
          <pc:sldMasterMk cId="457004702" sldId="2147483660"/>
        </pc:sldMasterMkLst>
        <pc:sldLayoutChg chg="del">
          <pc:chgData name="Pauline Smyth" userId="de5ce227-53e3-42c9-b7e0-2fb7785ba6f5" providerId="ADAL" clId="{6F1EE645-4C85-47B8-AF45-630C861A6B8A}" dt="2023-10-10T12:34:19.914" v="496" actId="47"/>
          <pc:sldLayoutMkLst>
            <pc:docMk/>
            <pc:sldMasterMk cId="457004702" sldId="2147483660"/>
            <pc:sldLayoutMk cId="2902913157" sldId="2147483672"/>
          </pc:sldLayoutMkLst>
        </pc:sldLayoutChg>
        <pc:sldLayoutChg chg="del">
          <pc:chgData name="Pauline Smyth" userId="de5ce227-53e3-42c9-b7e0-2fb7785ba6f5" providerId="ADAL" clId="{6F1EE645-4C85-47B8-AF45-630C861A6B8A}" dt="2023-10-10T12:34:47.655" v="498" actId="47"/>
          <pc:sldLayoutMkLst>
            <pc:docMk/>
            <pc:sldMasterMk cId="457004702" sldId="2147483660"/>
            <pc:sldLayoutMk cId="2598372603" sldId="21474836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58D19-EDE2-410E-AC34-980096CC7B39}"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E8CAEC9-72B6-49FA-82AA-8A2A0DC7F5DD}">
      <dgm:prSet/>
      <dgm:spPr/>
      <dgm:t>
        <a:bodyPr/>
        <a:lstStyle/>
        <a:p>
          <a:r>
            <a:rPr lang="en-US"/>
            <a:t>Define</a:t>
          </a:r>
        </a:p>
      </dgm:t>
    </dgm:pt>
    <dgm:pt modelId="{C4640623-9CA3-4024-9667-153B9E92CC8D}" type="parTrans" cxnId="{6B3BA41E-B02D-42A1-B2EA-D9CE1F175A42}">
      <dgm:prSet/>
      <dgm:spPr/>
      <dgm:t>
        <a:bodyPr/>
        <a:lstStyle/>
        <a:p>
          <a:endParaRPr lang="en-US"/>
        </a:p>
      </dgm:t>
    </dgm:pt>
    <dgm:pt modelId="{87E2C1EA-D12E-4D77-BC53-C0B9ECD4E2AC}" type="sibTrans" cxnId="{6B3BA41E-B02D-42A1-B2EA-D9CE1F175A42}">
      <dgm:prSet/>
      <dgm:spPr/>
      <dgm:t>
        <a:bodyPr/>
        <a:lstStyle/>
        <a:p>
          <a:endParaRPr lang="en-US"/>
        </a:p>
      </dgm:t>
    </dgm:pt>
    <dgm:pt modelId="{4AA9BC84-A0F2-4E69-A01F-8CC876DF1C6A}">
      <dgm:prSet/>
      <dgm:spPr/>
      <dgm:t>
        <a:bodyPr/>
        <a:lstStyle/>
        <a:p>
          <a:r>
            <a:rPr lang="en-US"/>
            <a:t>Define a computer system</a:t>
          </a:r>
        </a:p>
      </dgm:t>
    </dgm:pt>
    <dgm:pt modelId="{528ACCE1-AC89-4351-A10D-3629AD4F24F9}" type="parTrans" cxnId="{7430508D-8612-408C-BCA1-99216EFE2A33}">
      <dgm:prSet/>
      <dgm:spPr/>
      <dgm:t>
        <a:bodyPr/>
        <a:lstStyle/>
        <a:p>
          <a:endParaRPr lang="en-US"/>
        </a:p>
      </dgm:t>
    </dgm:pt>
    <dgm:pt modelId="{AEC7C040-0C13-4F2E-A23F-6DD3954C7474}" type="sibTrans" cxnId="{7430508D-8612-408C-BCA1-99216EFE2A33}">
      <dgm:prSet/>
      <dgm:spPr/>
      <dgm:t>
        <a:bodyPr/>
        <a:lstStyle/>
        <a:p>
          <a:endParaRPr lang="en-US"/>
        </a:p>
      </dgm:t>
    </dgm:pt>
    <dgm:pt modelId="{1CF75936-D8DA-4039-A62C-F432BC9C3E2E}">
      <dgm:prSet/>
      <dgm:spPr/>
      <dgm:t>
        <a:bodyPr/>
        <a:lstStyle/>
        <a:p>
          <a:r>
            <a:rPr lang="en-US"/>
            <a:t>Draw</a:t>
          </a:r>
        </a:p>
      </dgm:t>
    </dgm:pt>
    <dgm:pt modelId="{2AEF9821-FE05-4DA1-9BDC-8CF7449B834E}" type="parTrans" cxnId="{79A6A84B-7A16-4AF6-B5EE-C7C4FC985690}">
      <dgm:prSet/>
      <dgm:spPr/>
      <dgm:t>
        <a:bodyPr/>
        <a:lstStyle/>
        <a:p>
          <a:endParaRPr lang="en-US"/>
        </a:p>
      </dgm:t>
    </dgm:pt>
    <dgm:pt modelId="{58E4631B-4655-4C45-ABA4-687B8E1E2D20}" type="sibTrans" cxnId="{79A6A84B-7A16-4AF6-B5EE-C7C4FC985690}">
      <dgm:prSet/>
      <dgm:spPr/>
      <dgm:t>
        <a:bodyPr/>
        <a:lstStyle/>
        <a:p>
          <a:endParaRPr lang="en-US"/>
        </a:p>
      </dgm:t>
    </dgm:pt>
    <dgm:pt modelId="{52BE175C-C2AB-43EC-BABA-9CCCDDC435F0}">
      <dgm:prSet/>
      <dgm:spPr/>
      <dgm:t>
        <a:bodyPr/>
        <a:lstStyle/>
        <a:p>
          <a:r>
            <a:rPr lang="en-US"/>
            <a:t>Draw Von Neumann Architecture of a computer</a:t>
          </a:r>
        </a:p>
      </dgm:t>
    </dgm:pt>
    <dgm:pt modelId="{97C301EF-A934-43B0-A9C3-668065AAD98F}" type="parTrans" cxnId="{7516F296-EF7E-493A-84C7-56D54B8248B3}">
      <dgm:prSet/>
      <dgm:spPr/>
      <dgm:t>
        <a:bodyPr/>
        <a:lstStyle/>
        <a:p>
          <a:endParaRPr lang="en-US"/>
        </a:p>
      </dgm:t>
    </dgm:pt>
    <dgm:pt modelId="{75CCDA09-20E0-43E9-8770-A628DEDAF0C9}" type="sibTrans" cxnId="{7516F296-EF7E-493A-84C7-56D54B8248B3}">
      <dgm:prSet/>
      <dgm:spPr/>
      <dgm:t>
        <a:bodyPr/>
        <a:lstStyle/>
        <a:p>
          <a:endParaRPr lang="en-US"/>
        </a:p>
      </dgm:t>
    </dgm:pt>
    <dgm:pt modelId="{1C08CF26-05C1-4FB0-879D-AE7F7BA8D9FF}">
      <dgm:prSet/>
      <dgm:spPr/>
      <dgm:t>
        <a:bodyPr/>
        <a:lstStyle/>
        <a:p>
          <a:r>
            <a:rPr lang="en-US"/>
            <a:t>Describe</a:t>
          </a:r>
        </a:p>
      </dgm:t>
    </dgm:pt>
    <dgm:pt modelId="{E7A8BF00-015C-4DE9-9B47-F401486FD5EC}" type="parTrans" cxnId="{D5CE98EC-77EA-4595-9DF2-B9B995E2CDD4}">
      <dgm:prSet/>
      <dgm:spPr/>
      <dgm:t>
        <a:bodyPr/>
        <a:lstStyle/>
        <a:p>
          <a:endParaRPr lang="en-US"/>
        </a:p>
      </dgm:t>
    </dgm:pt>
    <dgm:pt modelId="{0F2ECAE1-62CF-45D0-A8CF-38FD4D116C94}" type="sibTrans" cxnId="{D5CE98EC-77EA-4595-9DF2-B9B995E2CDD4}">
      <dgm:prSet/>
      <dgm:spPr/>
      <dgm:t>
        <a:bodyPr/>
        <a:lstStyle/>
        <a:p>
          <a:endParaRPr lang="en-US"/>
        </a:p>
      </dgm:t>
    </dgm:pt>
    <dgm:pt modelId="{A1832CE7-0230-4F05-800D-F607FFAF1A22}">
      <dgm:prSet/>
      <dgm:spPr/>
      <dgm:t>
        <a:bodyPr/>
        <a:lstStyle/>
        <a:p>
          <a:r>
            <a:rPr lang="en-US"/>
            <a:t>Describe each component that constitute Von Neumann Architecture</a:t>
          </a:r>
        </a:p>
      </dgm:t>
    </dgm:pt>
    <dgm:pt modelId="{D7E80876-6836-4F92-8F90-A746E02DD377}" type="parTrans" cxnId="{B6F0A1D0-4501-4978-B877-90D14EB79484}">
      <dgm:prSet/>
      <dgm:spPr/>
      <dgm:t>
        <a:bodyPr/>
        <a:lstStyle/>
        <a:p>
          <a:endParaRPr lang="en-US"/>
        </a:p>
      </dgm:t>
    </dgm:pt>
    <dgm:pt modelId="{DC18BA5C-D14F-4F47-A776-9BF4ABD0385B}" type="sibTrans" cxnId="{B6F0A1D0-4501-4978-B877-90D14EB79484}">
      <dgm:prSet/>
      <dgm:spPr/>
      <dgm:t>
        <a:bodyPr/>
        <a:lstStyle/>
        <a:p>
          <a:endParaRPr lang="en-US"/>
        </a:p>
      </dgm:t>
    </dgm:pt>
    <dgm:pt modelId="{42E3FA1E-B7B7-45CD-9BF8-9A3C36CC80D0}" type="pres">
      <dgm:prSet presAssocID="{E8658D19-EDE2-410E-AC34-980096CC7B39}" presName="Name0" presStyleCnt="0">
        <dgm:presLayoutVars>
          <dgm:dir/>
          <dgm:animLvl val="lvl"/>
          <dgm:resizeHandles val="exact"/>
        </dgm:presLayoutVars>
      </dgm:prSet>
      <dgm:spPr/>
    </dgm:pt>
    <dgm:pt modelId="{8BFC5318-D3E3-4F15-AD3E-1606136A411B}" type="pres">
      <dgm:prSet presAssocID="{BE8CAEC9-72B6-49FA-82AA-8A2A0DC7F5DD}" presName="linNode" presStyleCnt="0"/>
      <dgm:spPr/>
    </dgm:pt>
    <dgm:pt modelId="{800C1723-F8A6-4BB8-97F2-3075C1BF681E}" type="pres">
      <dgm:prSet presAssocID="{BE8CAEC9-72B6-49FA-82AA-8A2A0DC7F5DD}" presName="parentText" presStyleLbl="alignNode1" presStyleIdx="0" presStyleCnt="3">
        <dgm:presLayoutVars>
          <dgm:chMax val="1"/>
          <dgm:bulletEnabled/>
        </dgm:presLayoutVars>
      </dgm:prSet>
      <dgm:spPr/>
    </dgm:pt>
    <dgm:pt modelId="{36D50708-6499-4C30-9F81-E2E9F4FFFD78}" type="pres">
      <dgm:prSet presAssocID="{BE8CAEC9-72B6-49FA-82AA-8A2A0DC7F5DD}" presName="descendantText" presStyleLbl="alignAccFollowNode1" presStyleIdx="0" presStyleCnt="3">
        <dgm:presLayoutVars>
          <dgm:bulletEnabled/>
        </dgm:presLayoutVars>
      </dgm:prSet>
      <dgm:spPr/>
    </dgm:pt>
    <dgm:pt modelId="{E572BEC8-3728-48FF-9C87-C17BFA2D02C2}" type="pres">
      <dgm:prSet presAssocID="{87E2C1EA-D12E-4D77-BC53-C0B9ECD4E2AC}" presName="sp" presStyleCnt="0"/>
      <dgm:spPr/>
    </dgm:pt>
    <dgm:pt modelId="{27EAC460-512C-429D-8795-00E54EE6EE7B}" type="pres">
      <dgm:prSet presAssocID="{1CF75936-D8DA-4039-A62C-F432BC9C3E2E}" presName="linNode" presStyleCnt="0"/>
      <dgm:spPr/>
    </dgm:pt>
    <dgm:pt modelId="{8E9C6E69-5D29-45B6-9AA9-2261DE3D92ED}" type="pres">
      <dgm:prSet presAssocID="{1CF75936-D8DA-4039-A62C-F432BC9C3E2E}" presName="parentText" presStyleLbl="alignNode1" presStyleIdx="1" presStyleCnt="3">
        <dgm:presLayoutVars>
          <dgm:chMax val="1"/>
          <dgm:bulletEnabled/>
        </dgm:presLayoutVars>
      </dgm:prSet>
      <dgm:spPr/>
    </dgm:pt>
    <dgm:pt modelId="{7FF74986-E25C-42DB-B69D-4B7D4DA255F0}" type="pres">
      <dgm:prSet presAssocID="{1CF75936-D8DA-4039-A62C-F432BC9C3E2E}" presName="descendantText" presStyleLbl="alignAccFollowNode1" presStyleIdx="1" presStyleCnt="3">
        <dgm:presLayoutVars>
          <dgm:bulletEnabled/>
        </dgm:presLayoutVars>
      </dgm:prSet>
      <dgm:spPr/>
    </dgm:pt>
    <dgm:pt modelId="{FB10CE60-811A-4745-B9F6-EA923E5FAD10}" type="pres">
      <dgm:prSet presAssocID="{58E4631B-4655-4C45-ABA4-687B8E1E2D20}" presName="sp" presStyleCnt="0"/>
      <dgm:spPr/>
    </dgm:pt>
    <dgm:pt modelId="{723D0D2B-EA7A-4EFB-A2C7-CA20B7E07273}" type="pres">
      <dgm:prSet presAssocID="{1C08CF26-05C1-4FB0-879D-AE7F7BA8D9FF}" presName="linNode" presStyleCnt="0"/>
      <dgm:spPr/>
    </dgm:pt>
    <dgm:pt modelId="{B45C366A-6D1B-4CA3-97DF-7DDFF3903F0F}" type="pres">
      <dgm:prSet presAssocID="{1C08CF26-05C1-4FB0-879D-AE7F7BA8D9FF}" presName="parentText" presStyleLbl="alignNode1" presStyleIdx="2" presStyleCnt="3">
        <dgm:presLayoutVars>
          <dgm:chMax val="1"/>
          <dgm:bulletEnabled/>
        </dgm:presLayoutVars>
      </dgm:prSet>
      <dgm:spPr/>
    </dgm:pt>
    <dgm:pt modelId="{1DBB7D35-7088-42A0-B505-847D2FF1B692}" type="pres">
      <dgm:prSet presAssocID="{1C08CF26-05C1-4FB0-879D-AE7F7BA8D9FF}" presName="descendantText" presStyleLbl="alignAccFollowNode1" presStyleIdx="2" presStyleCnt="3">
        <dgm:presLayoutVars>
          <dgm:bulletEnabled/>
        </dgm:presLayoutVars>
      </dgm:prSet>
      <dgm:spPr/>
    </dgm:pt>
  </dgm:ptLst>
  <dgm:cxnLst>
    <dgm:cxn modelId="{1D6A5E17-3026-45C5-853B-8D6DC4B61391}" type="presOf" srcId="{1C08CF26-05C1-4FB0-879D-AE7F7BA8D9FF}" destId="{B45C366A-6D1B-4CA3-97DF-7DDFF3903F0F}" srcOrd="0" destOrd="0" presId="urn:microsoft.com/office/officeart/2016/7/layout/VerticalSolidActionList"/>
    <dgm:cxn modelId="{6B3BA41E-B02D-42A1-B2EA-D9CE1F175A42}" srcId="{E8658D19-EDE2-410E-AC34-980096CC7B39}" destId="{BE8CAEC9-72B6-49FA-82AA-8A2A0DC7F5DD}" srcOrd="0" destOrd="0" parTransId="{C4640623-9CA3-4024-9667-153B9E92CC8D}" sibTransId="{87E2C1EA-D12E-4D77-BC53-C0B9ECD4E2AC}"/>
    <dgm:cxn modelId="{F3762D33-399E-4595-9B75-350D2FF83053}" type="presOf" srcId="{52BE175C-C2AB-43EC-BABA-9CCCDDC435F0}" destId="{7FF74986-E25C-42DB-B69D-4B7D4DA255F0}" srcOrd="0" destOrd="0" presId="urn:microsoft.com/office/officeart/2016/7/layout/VerticalSolidActionList"/>
    <dgm:cxn modelId="{79A6A84B-7A16-4AF6-B5EE-C7C4FC985690}" srcId="{E8658D19-EDE2-410E-AC34-980096CC7B39}" destId="{1CF75936-D8DA-4039-A62C-F432BC9C3E2E}" srcOrd="1" destOrd="0" parTransId="{2AEF9821-FE05-4DA1-9BDC-8CF7449B834E}" sibTransId="{58E4631B-4655-4C45-ABA4-687B8E1E2D20}"/>
    <dgm:cxn modelId="{A6BCC953-5C27-4B0F-82CC-E7914B30521E}" type="presOf" srcId="{A1832CE7-0230-4F05-800D-F607FFAF1A22}" destId="{1DBB7D35-7088-42A0-B505-847D2FF1B692}" srcOrd="0" destOrd="0" presId="urn:microsoft.com/office/officeart/2016/7/layout/VerticalSolidActionList"/>
    <dgm:cxn modelId="{84D28389-6EBE-420C-84FD-12B000A13C5A}" type="presOf" srcId="{4AA9BC84-A0F2-4E69-A01F-8CC876DF1C6A}" destId="{36D50708-6499-4C30-9F81-E2E9F4FFFD78}" srcOrd="0" destOrd="0" presId="urn:microsoft.com/office/officeart/2016/7/layout/VerticalSolidActionList"/>
    <dgm:cxn modelId="{7430508D-8612-408C-BCA1-99216EFE2A33}" srcId="{BE8CAEC9-72B6-49FA-82AA-8A2A0DC7F5DD}" destId="{4AA9BC84-A0F2-4E69-A01F-8CC876DF1C6A}" srcOrd="0" destOrd="0" parTransId="{528ACCE1-AC89-4351-A10D-3629AD4F24F9}" sibTransId="{AEC7C040-0C13-4F2E-A23F-6DD3954C7474}"/>
    <dgm:cxn modelId="{7516F296-EF7E-493A-84C7-56D54B8248B3}" srcId="{1CF75936-D8DA-4039-A62C-F432BC9C3E2E}" destId="{52BE175C-C2AB-43EC-BABA-9CCCDDC435F0}" srcOrd="0" destOrd="0" parTransId="{97C301EF-A934-43B0-A9C3-668065AAD98F}" sibTransId="{75CCDA09-20E0-43E9-8770-A628DEDAF0C9}"/>
    <dgm:cxn modelId="{BD86E8A0-EC0B-4191-BBEA-B81D8315A0E6}" type="presOf" srcId="{1CF75936-D8DA-4039-A62C-F432BC9C3E2E}" destId="{8E9C6E69-5D29-45B6-9AA9-2261DE3D92ED}" srcOrd="0" destOrd="0" presId="urn:microsoft.com/office/officeart/2016/7/layout/VerticalSolidActionList"/>
    <dgm:cxn modelId="{B6F0A1D0-4501-4978-B877-90D14EB79484}" srcId="{1C08CF26-05C1-4FB0-879D-AE7F7BA8D9FF}" destId="{A1832CE7-0230-4F05-800D-F607FFAF1A22}" srcOrd="0" destOrd="0" parTransId="{D7E80876-6836-4F92-8F90-A746E02DD377}" sibTransId="{DC18BA5C-D14F-4F47-A776-9BF4ABD0385B}"/>
    <dgm:cxn modelId="{63DE89E9-6B9A-4437-9583-A982E7084ADD}" type="presOf" srcId="{BE8CAEC9-72B6-49FA-82AA-8A2A0DC7F5DD}" destId="{800C1723-F8A6-4BB8-97F2-3075C1BF681E}" srcOrd="0" destOrd="0" presId="urn:microsoft.com/office/officeart/2016/7/layout/VerticalSolidActionList"/>
    <dgm:cxn modelId="{D5CE98EC-77EA-4595-9DF2-B9B995E2CDD4}" srcId="{E8658D19-EDE2-410E-AC34-980096CC7B39}" destId="{1C08CF26-05C1-4FB0-879D-AE7F7BA8D9FF}" srcOrd="2" destOrd="0" parTransId="{E7A8BF00-015C-4DE9-9B47-F401486FD5EC}" sibTransId="{0F2ECAE1-62CF-45D0-A8CF-38FD4D116C94}"/>
    <dgm:cxn modelId="{3D7BA9ED-E1E1-4402-AF98-1F935CF23AA7}" type="presOf" srcId="{E8658D19-EDE2-410E-AC34-980096CC7B39}" destId="{42E3FA1E-B7B7-45CD-9BF8-9A3C36CC80D0}" srcOrd="0" destOrd="0" presId="urn:microsoft.com/office/officeart/2016/7/layout/VerticalSolidActionList"/>
    <dgm:cxn modelId="{FF0010B1-0D68-4DA7-9DBD-E223A0F7CFD5}" type="presParOf" srcId="{42E3FA1E-B7B7-45CD-9BF8-9A3C36CC80D0}" destId="{8BFC5318-D3E3-4F15-AD3E-1606136A411B}" srcOrd="0" destOrd="0" presId="urn:microsoft.com/office/officeart/2016/7/layout/VerticalSolidActionList"/>
    <dgm:cxn modelId="{AB46ED41-7472-4F0E-B0D4-F31E40556547}" type="presParOf" srcId="{8BFC5318-D3E3-4F15-AD3E-1606136A411B}" destId="{800C1723-F8A6-4BB8-97F2-3075C1BF681E}" srcOrd="0" destOrd="0" presId="urn:microsoft.com/office/officeart/2016/7/layout/VerticalSolidActionList"/>
    <dgm:cxn modelId="{DB31BA91-10F9-4156-8B44-EA4A8654399F}" type="presParOf" srcId="{8BFC5318-D3E3-4F15-AD3E-1606136A411B}" destId="{36D50708-6499-4C30-9F81-E2E9F4FFFD78}" srcOrd="1" destOrd="0" presId="urn:microsoft.com/office/officeart/2016/7/layout/VerticalSolidActionList"/>
    <dgm:cxn modelId="{D4F0BAA8-102B-49CD-836F-2EF4422477E9}" type="presParOf" srcId="{42E3FA1E-B7B7-45CD-9BF8-9A3C36CC80D0}" destId="{E572BEC8-3728-48FF-9C87-C17BFA2D02C2}" srcOrd="1" destOrd="0" presId="urn:microsoft.com/office/officeart/2016/7/layout/VerticalSolidActionList"/>
    <dgm:cxn modelId="{88B93D8D-26D1-4440-A782-120FF08FA73C}" type="presParOf" srcId="{42E3FA1E-B7B7-45CD-9BF8-9A3C36CC80D0}" destId="{27EAC460-512C-429D-8795-00E54EE6EE7B}" srcOrd="2" destOrd="0" presId="urn:microsoft.com/office/officeart/2016/7/layout/VerticalSolidActionList"/>
    <dgm:cxn modelId="{48A2722F-4666-47E0-9C92-BD1FC06644C3}" type="presParOf" srcId="{27EAC460-512C-429D-8795-00E54EE6EE7B}" destId="{8E9C6E69-5D29-45B6-9AA9-2261DE3D92ED}" srcOrd="0" destOrd="0" presId="urn:microsoft.com/office/officeart/2016/7/layout/VerticalSolidActionList"/>
    <dgm:cxn modelId="{0FE91C6D-3590-4CFA-ACA7-323925A4E851}" type="presParOf" srcId="{27EAC460-512C-429D-8795-00E54EE6EE7B}" destId="{7FF74986-E25C-42DB-B69D-4B7D4DA255F0}" srcOrd="1" destOrd="0" presId="urn:microsoft.com/office/officeart/2016/7/layout/VerticalSolidActionList"/>
    <dgm:cxn modelId="{FF9878B2-D4CC-4717-B39E-35DCFE4D4B8D}" type="presParOf" srcId="{42E3FA1E-B7B7-45CD-9BF8-9A3C36CC80D0}" destId="{FB10CE60-811A-4745-B9F6-EA923E5FAD10}" srcOrd="3" destOrd="0" presId="urn:microsoft.com/office/officeart/2016/7/layout/VerticalSolidActionList"/>
    <dgm:cxn modelId="{FD2AFB6F-D228-4FF4-ACBD-03AF3B798270}" type="presParOf" srcId="{42E3FA1E-B7B7-45CD-9BF8-9A3C36CC80D0}" destId="{723D0D2B-EA7A-4EFB-A2C7-CA20B7E07273}" srcOrd="4" destOrd="0" presId="urn:microsoft.com/office/officeart/2016/7/layout/VerticalSolidActionList"/>
    <dgm:cxn modelId="{61E077C9-F402-4A7C-95C0-EB6E1C25195C}" type="presParOf" srcId="{723D0D2B-EA7A-4EFB-A2C7-CA20B7E07273}" destId="{B45C366A-6D1B-4CA3-97DF-7DDFF3903F0F}" srcOrd="0" destOrd="0" presId="urn:microsoft.com/office/officeart/2016/7/layout/VerticalSolidActionList"/>
    <dgm:cxn modelId="{0E54A78E-EADB-4371-804F-184AF9C835D9}" type="presParOf" srcId="{723D0D2B-EA7A-4EFB-A2C7-CA20B7E07273}" destId="{1DBB7D35-7088-42A0-B505-847D2FF1B69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50708-6499-4C30-9F81-E2E9F4FFFD78}">
      <dsp:nvSpPr>
        <dsp:cNvPr id="0" name=""/>
        <dsp:cNvSpPr/>
      </dsp:nvSpPr>
      <dsp:spPr>
        <a:xfrm>
          <a:off x="1227850" y="1663"/>
          <a:ext cx="4911401" cy="170543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5" tIns="433180" rIns="95295" bIns="433180" numCol="1" spcCol="1270" anchor="ctr" anchorCtr="0">
          <a:noAutofit/>
        </a:bodyPr>
        <a:lstStyle/>
        <a:p>
          <a:pPr marL="0" lvl="0" indent="0" algn="l" defTabSz="755650">
            <a:lnSpc>
              <a:spcPct val="90000"/>
            </a:lnSpc>
            <a:spcBef>
              <a:spcPct val="0"/>
            </a:spcBef>
            <a:spcAft>
              <a:spcPct val="35000"/>
            </a:spcAft>
            <a:buNone/>
          </a:pPr>
          <a:r>
            <a:rPr lang="en-US" sz="1700" kern="1200"/>
            <a:t>Define a computer system</a:t>
          </a:r>
        </a:p>
      </dsp:txBody>
      <dsp:txXfrm>
        <a:off x="1227850" y="1663"/>
        <a:ext cx="4911401" cy="1705431"/>
      </dsp:txXfrm>
    </dsp:sp>
    <dsp:sp modelId="{800C1723-F8A6-4BB8-97F2-3075C1BF681E}">
      <dsp:nvSpPr>
        <dsp:cNvPr id="0" name=""/>
        <dsp:cNvSpPr/>
      </dsp:nvSpPr>
      <dsp:spPr>
        <a:xfrm>
          <a:off x="0" y="1663"/>
          <a:ext cx="1227850" cy="170543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974" tIns="168459" rIns="64974" bIns="168459" numCol="1" spcCol="1270" anchor="ctr" anchorCtr="0">
          <a:noAutofit/>
        </a:bodyPr>
        <a:lstStyle/>
        <a:p>
          <a:pPr marL="0" lvl="0" indent="0" algn="ctr" defTabSz="933450">
            <a:lnSpc>
              <a:spcPct val="90000"/>
            </a:lnSpc>
            <a:spcBef>
              <a:spcPct val="0"/>
            </a:spcBef>
            <a:spcAft>
              <a:spcPct val="35000"/>
            </a:spcAft>
            <a:buNone/>
          </a:pPr>
          <a:r>
            <a:rPr lang="en-US" sz="2100" kern="1200"/>
            <a:t>Define</a:t>
          </a:r>
        </a:p>
      </dsp:txBody>
      <dsp:txXfrm>
        <a:off x="0" y="1663"/>
        <a:ext cx="1227850" cy="1705431"/>
      </dsp:txXfrm>
    </dsp:sp>
    <dsp:sp modelId="{7FF74986-E25C-42DB-B69D-4B7D4DA255F0}">
      <dsp:nvSpPr>
        <dsp:cNvPr id="0" name=""/>
        <dsp:cNvSpPr/>
      </dsp:nvSpPr>
      <dsp:spPr>
        <a:xfrm>
          <a:off x="1227850" y="1809421"/>
          <a:ext cx="4911401" cy="1705431"/>
        </a:xfrm>
        <a:prstGeom prst="rect">
          <a:avLst/>
        </a:prstGeom>
        <a:solidFill>
          <a:schemeClr val="accent2">
            <a:tint val="40000"/>
            <a:alpha val="90000"/>
            <a:hueOff val="985885"/>
            <a:satOff val="-442"/>
            <a:lumOff val="91"/>
            <a:alphaOff val="0"/>
          </a:schemeClr>
        </a:solidFill>
        <a:ln w="12700" cap="flat" cmpd="sng" algn="ctr">
          <a:solidFill>
            <a:schemeClr val="accent2">
              <a:tint val="40000"/>
              <a:alpha val="90000"/>
              <a:hueOff val="985885"/>
              <a:satOff val="-442"/>
              <a:lumOff val="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5" tIns="433180" rIns="95295" bIns="433180" numCol="1" spcCol="1270" anchor="ctr" anchorCtr="0">
          <a:noAutofit/>
        </a:bodyPr>
        <a:lstStyle/>
        <a:p>
          <a:pPr marL="0" lvl="0" indent="0" algn="l" defTabSz="755650">
            <a:lnSpc>
              <a:spcPct val="90000"/>
            </a:lnSpc>
            <a:spcBef>
              <a:spcPct val="0"/>
            </a:spcBef>
            <a:spcAft>
              <a:spcPct val="35000"/>
            </a:spcAft>
            <a:buNone/>
          </a:pPr>
          <a:r>
            <a:rPr lang="en-US" sz="1700" kern="1200"/>
            <a:t>Draw Von Neumann Architecture of a computer</a:t>
          </a:r>
        </a:p>
      </dsp:txBody>
      <dsp:txXfrm>
        <a:off x="1227850" y="1809421"/>
        <a:ext cx="4911401" cy="1705431"/>
      </dsp:txXfrm>
    </dsp:sp>
    <dsp:sp modelId="{8E9C6E69-5D29-45B6-9AA9-2261DE3D92ED}">
      <dsp:nvSpPr>
        <dsp:cNvPr id="0" name=""/>
        <dsp:cNvSpPr/>
      </dsp:nvSpPr>
      <dsp:spPr>
        <a:xfrm>
          <a:off x="0" y="1809421"/>
          <a:ext cx="1227850" cy="1705431"/>
        </a:xfrm>
        <a:prstGeom prst="rect">
          <a:avLst/>
        </a:prstGeom>
        <a:solidFill>
          <a:schemeClr val="accent2">
            <a:hueOff val="735047"/>
            <a:satOff val="-3048"/>
            <a:lumOff val="980"/>
            <a:alphaOff val="0"/>
          </a:schemeClr>
        </a:solidFill>
        <a:ln w="12700" cap="flat" cmpd="sng" algn="ctr">
          <a:solidFill>
            <a:schemeClr val="accent2">
              <a:hueOff val="735047"/>
              <a:satOff val="-3048"/>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974" tIns="168459" rIns="64974" bIns="168459" numCol="1" spcCol="1270" anchor="ctr" anchorCtr="0">
          <a:noAutofit/>
        </a:bodyPr>
        <a:lstStyle/>
        <a:p>
          <a:pPr marL="0" lvl="0" indent="0" algn="ctr" defTabSz="933450">
            <a:lnSpc>
              <a:spcPct val="90000"/>
            </a:lnSpc>
            <a:spcBef>
              <a:spcPct val="0"/>
            </a:spcBef>
            <a:spcAft>
              <a:spcPct val="35000"/>
            </a:spcAft>
            <a:buNone/>
          </a:pPr>
          <a:r>
            <a:rPr lang="en-US" sz="2100" kern="1200"/>
            <a:t>Draw</a:t>
          </a:r>
        </a:p>
      </dsp:txBody>
      <dsp:txXfrm>
        <a:off x="0" y="1809421"/>
        <a:ext cx="1227850" cy="1705431"/>
      </dsp:txXfrm>
    </dsp:sp>
    <dsp:sp modelId="{1DBB7D35-7088-42A0-B505-847D2FF1B692}">
      <dsp:nvSpPr>
        <dsp:cNvPr id="0" name=""/>
        <dsp:cNvSpPr/>
      </dsp:nvSpPr>
      <dsp:spPr>
        <a:xfrm>
          <a:off x="1227850" y="3617178"/>
          <a:ext cx="4911401" cy="1705431"/>
        </a:xfrm>
        <a:prstGeom prst="rect">
          <a:avLst/>
        </a:prstGeom>
        <a:solidFill>
          <a:schemeClr val="accent2">
            <a:tint val="40000"/>
            <a:alpha val="90000"/>
            <a:hueOff val="1971770"/>
            <a:satOff val="-884"/>
            <a:lumOff val="182"/>
            <a:alphaOff val="0"/>
          </a:schemeClr>
        </a:solidFill>
        <a:ln w="12700" cap="flat" cmpd="sng" algn="ctr">
          <a:solidFill>
            <a:schemeClr val="accent2">
              <a:tint val="40000"/>
              <a:alpha val="90000"/>
              <a:hueOff val="1971770"/>
              <a:satOff val="-884"/>
              <a:lumOff val="1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95" tIns="433180" rIns="95295" bIns="433180" numCol="1" spcCol="1270" anchor="ctr" anchorCtr="0">
          <a:noAutofit/>
        </a:bodyPr>
        <a:lstStyle/>
        <a:p>
          <a:pPr marL="0" lvl="0" indent="0" algn="l" defTabSz="755650">
            <a:lnSpc>
              <a:spcPct val="90000"/>
            </a:lnSpc>
            <a:spcBef>
              <a:spcPct val="0"/>
            </a:spcBef>
            <a:spcAft>
              <a:spcPct val="35000"/>
            </a:spcAft>
            <a:buNone/>
          </a:pPr>
          <a:r>
            <a:rPr lang="en-US" sz="1700" kern="1200"/>
            <a:t>Describe each component that constitute Von Neumann Architecture</a:t>
          </a:r>
        </a:p>
      </dsp:txBody>
      <dsp:txXfrm>
        <a:off x="1227850" y="3617178"/>
        <a:ext cx="4911401" cy="1705431"/>
      </dsp:txXfrm>
    </dsp:sp>
    <dsp:sp modelId="{B45C366A-6D1B-4CA3-97DF-7DDFF3903F0F}">
      <dsp:nvSpPr>
        <dsp:cNvPr id="0" name=""/>
        <dsp:cNvSpPr/>
      </dsp:nvSpPr>
      <dsp:spPr>
        <a:xfrm>
          <a:off x="0" y="3617178"/>
          <a:ext cx="1227850" cy="1705431"/>
        </a:xfrm>
        <a:prstGeom prst="rect">
          <a:avLst/>
        </a:prstGeom>
        <a:solidFill>
          <a:schemeClr val="accent2">
            <a:hueOff val="1470094"/>
            <a:satOff val="-6095"/>
            <a:lumOff val="1960"/>
            <a:alphaOff val="0"/>
          </a:schemeClr>
        </a:solidFill>
        <a:ln w="12700" cap="flat" cmpd="sng" algn="ctr">
          <a:solidFill>
            <a:schemeClr val="accent2">
              <a:hueOff val="1470094"/>
              <a:satOff val="-6095"/>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974" tIns="168459" rIns="64974" bIns="168459" numCol="1" spcCol="1270" anchor="ctr" anchorCtr="0">
          <a:noAutofit/>
        </a:bodyPr>
        <a:lstStyle/>
        <a:p>
          <a:pPr marL="0" lvl="0" indent="0" algn="ctr" defTabSz="933450">
            <a:lnSpc>
              <a:spcPct val="90000"/>
            </a:lnSpc>
            <a:spcBef>
              <a:spcPct val="0"/>
            </a:spcBef>
            <a:spcAft>
              <a:spcPct val="35000"/>
            </a:spcAft>
            <a:buNone/>
          </a:pPr>
          <a:r>
            <a:rPr lang="en-US" sz="2100" kern="1200"/>
            <a:t>Describe</a:t>
          </a:r>
        </a:p>
      </dsp:txBody>
      <dsp:txXfrm>
        <a:off x="0" y="3617178"/>
        <a:ext cx="1227850" cy="1705431"/>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0E7E2-CBA8-48C7-B26F-A108F1981606}" type="datetimeFigureOut">
              <a:rPr lang="en-IE" smtClean="0"/>
              <a:t>06/11/2023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20AEC-243E-46EF-BD86-40D10EDDE98F}" type="slidenum">
              <a:rPr lang="en-IE" smtClean="0"/>
              <a:t>‹#›</a:t>
            </a:fld>
            <a:endParaRPr lang="en-IE"/>
          </a:p>
        </p:txBody>
      </p:sp>
    </p:spTree>
    <p:extLst>
      <p:ext uri="{BB962C8B-B14F-4D97-AF65-F5344CB8AC3E}">
        <p14:creationId xmlns:p14="http://schemas.microsoft.com/office/powerpoint/2010/main" val="148513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9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97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860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1055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911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verse">
  <p:cSld name="Blank reverse">
    <p:bg>
      <p:bgPr>
        <a:solidFill>
          <a:srgbClr val="0090FF"/>
        </a:solidFill>
        <a:effectLst/>
      </p:bgPr>
    </p:bg>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324455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1" y="1"/>
            <a:ext cx="12191999" cy="6858001"/>
          </a:xfrm>
          <a:prstGeom prst="rect">
            <a:avLst/>
          </a:prstGeom>
          <a:noFill/>
          <a:ln>
            <a:noFill/>
          </a:ln>
        </p:spPr>
      </p:pic>
      <p:sp>
        <p:nvSpPr>
          <p:cNvPr id="29" name="Google Shape;29;p5"/>
          <p:cNvSpPr/>
          <p:nvPr/>
        </p:nvSpPr>
        <p:spPr>
          <a:xfrm>
            <a:off x="261800" y="261800"/>
            <a:ext cx="11680800" cy="6357600"/>
          </a:xfrm>
          <a:prstGeom prst="rect">
            <a:avLst/>
          </a:prstGeom>
          <a:solidFill>
            <a:srgbClr val="FFFFFF"/>
          </a:solidFill>
          <a:ln w="76200" cap="flat" cmpd="sng">
            <a:solidFill>
              <a:srgbClr val="0090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txBox="1">
            <a:spLocks noGrp="1"/>
          </p:cNvSpPr>
          <p:nvPr>
            <p:ph type="body" idx="1"/>
          </p:nvPr>
        </p:nvSpPr>
        <p:spPr>
          <a:xfrm>
            <a:off x="1158867" y="3083900"/>
            <a:ext cx="9874400" cy="2672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Font typeface="Open Sans"/>
              <a:buChar char="▪"/>
              <a:defRPr>
                <a:latin typeface="Open Sans"/>
                <a:ea typeface="Open Sans"/>
                <a:cs typeface="Open Sans"/>
                <a:sym typeface="Open Sans"/>
              </a:defRPr>
            </a:lvl1pPr>
            <a:lvl2pPr marL="1219170" lvl="1" indent="-474121">
              <a:spcBef>
                <a:spcPts val="0"/>
              </a:spcBef>
              <a:spcAft>
                <a:spcPts val="0"/>
              </a:spcAft>
              <a:buSzPts val="2000"/>
              <a:buFont typeface="Open Sans"/>
              <a:buChar char="□"/>
              <a:defRPr>
                <a:latin typeface="Open Sans"/>
                <a:ea typeface="Open Sans"/>
                <a:cs typeface="Open Sans"/>
                <a:sym typeface="Open Sans"/>
              </a:defRPr>
            </a:lvl2pPr>
            <a:lvl3pPr marL="1828754" lvl="2" indent="-474121">
              <a:spcBef>
                <a:spcPts val="0"/>
              </a:spcBef>
              <a:spcAft>
                <a:spcPts val="0"/>
              </a:spcAft>
              <a:buSzPts val="2000"/>
              <a:buFont typeface="Open Sans"/>
              <a:buChar char="□"/>
              <a:defRPr>
                <a:latin typeface="Open Sans"/>
                <a:ea typeface="Open Sans"/>
                <a:cs typeface="Open Sans"/>
                <a:sym typeface="Open Sans"/>
              </a:defRPr>
            </a:lvl3pPr>
            <a:lvl4pPr marL="2438339" lvl="3" indent="-474121">
              <a:spcBef>
                <a:spcPts val="0"/>
              </a:spcBef>
              <a:spcAft>
                <a:spcPts val="0"/>
              </a:spcAft>
              <a:buSzPts val="2000"/>
              <a:buFont typeface="Open Sans"/>
              <a:buChar char="□"/>
              <a:defRPr>
                <a:latin typeface="Open Sans"/>
                <a:ea typeface="Open Sans"/>
                <a:cs typeface="Open Sans"/>
                <a:sym typeface="Open Sans"/>
              </a:defRPr>
            </a:lvl4pPr>
            <a:lvl5pPr marL="3047924" lvl="4" indent="-474121">
              <a:spcBef>
                <a:spcPts val="0"/>
              </a:spcBef>
              <a:spcAft>
                <a:spcPts val="0"/>
              </a:spcAft>
              <a:buSzPts val="2000"/>
              <a:buFont typeface="Open Sans"/>
              <a:buChar char="○"/>
              <a:defRPr>
                <a:latin typeface="Open Sans"/>
                <a:ea typeface="Open Sans"/>
                <a:cs typeface="Open Sans"/>
                <a:sym typeface="Open Sans"/>
              </a:defRPr>
            </a:lvl5pPr>
            <a:lvl6pPr marL="3657509" lvl="5" indent="-474121">
              <a:spcBef>
                <a:spcPts val="0"/>
              </a:spcBef>
              <a:spcAft>
                <a:spcPts val="0"/>
              </a:spcAft>
              <a:buSzPts val="2000"/>
              <a:buFont typeface="Open Sans"/>
              <a:buChar char="■"/>
              <a:defRPr>
                <a:latin typeface="Open Sans"/>
                <a:ea typeface="Open Sans"/>
                <a:cs typeface="Open Sans"/>
                <a:sym typeface="Open Sans"/>
              </a:defRPr>
            </a:lvl6pPr>
            <a:lvl7pPr marL="4267093" lvl="6" indent="-474121">
              <a:spcBef>
                <a:spcPts val="0"/>
              </a:spcBef>
              <a:spcAft>
                <a:spcPts val="0"/>
              </a:spcAft>
              <a:buSzPts val="2000"/>
              <a:buFont typeface="Open Sans"/>
              <a:buChar char="●"/>
              <a:defRPr>
                <a:latin typeface="Open Sans"/>
                <a:ea typeface="Open Sans"/>
                <a:cs typeface="Open Sans"/>
                <a:sym typeface="Open Sans"/>
              </a:defRPr>
            </a:lvl7pPr>
            <a:lvl8pPr marL="4876678" lvl="7" indent="-474121">
              <a:spcBef>
                <a:spcPts val="0"/>
              </a:spcBef>
              <a:spcAft>
                <a:spcPts val="0"/>
              </a:spcAft>
              <a:buSzPts val="2000"/>
              <a:buFont typeface="Open Sans"/>
              <a:buChar char="○"/>
              <a:defRPr>
                <a:latin typeface="Open Sans"/>
                <a:ea typeface="Open Sans"/>
                <a:cs typeface="Open Sans"/>
                <a:sym typeface="Open Sans"/>
              </a:defRPr>
            </a:lvl8pPr>
            <a:lvl9pPr marL="5486263" lvl="8" indent="-474121">
              <a:spcBef>
                <a:spcPts val="0"/>
              </a:spcBef>
              <a:spcAft>
                <a:spcPts val="0"/>
              </a:spcAft>
              <a:buSzPts val="2000"/>
              <a:buFont typeface="Open Sans"/>
              <a:buChar char="■"/>
              <a:defRPr>
                <a:latin typeface="Open Sans"/>
                <a:ea typeface="Open Sans"/>
                <a:cs typeface="Open Sans"/>
                <a:sym typeface="Open Sans"/>
              </a:defRPr>
            </a:lvl9pPr>
          </a:lstStyle>
          <a:p>
            <a:endParaRPr/>
          </a:p>
        </p:txBody>
      </p:sp>
      <p:sp>
        <p:nvSpPr>
          <p:cNvPr id="31" name="Google Shape;31;p5"/>
          <p:cNvSpPr txBox="1">
            <a:spLocks noGrp="1"/>
          </p:cNvSpPr>
          <p:nvPr>
            <p:ph type="ctrTitle"/>
          </p:nvPr>
        </p:nvSpPr>
        <p:spPr>
          <a:xfrm>
            <a:off x="1253667" y="1263733"/>
            <a:ext cx="6600000" cy="1546400"/>
          </a:xfrm>
          <a:prstGeom prst="rect">
            <a:avLst/>
          </a:prstGeom>
        </p:spPr>
        <p:txBody>
          <a:bodyPr spcFirstLastPara="1" wrap="square" lIns="91425" tIns="91425" rIns="91425" bIns="91425" anchor="b" anchorCtr="0"/>
          <a:lstStyle>
            <a:lvl1pPr lvl="0" rtl="0">
              <a:spcBef>
                <a:spcPts val="0"/>
              </a:spcBef>
              <a:spcAft>
                <a:spcPts val="0"/>
              </a:spcAft>
              <a:buSzPts val="3000"/>
              <a:buFont typeface="Open Sans"/>
              <a:buNone/>
              <a:defRPr sz="4000">
                <a:latin typeface="Open Sans"/>
                <a:ea typeface="Open Sans"/>
                <a:cs typeface="Open Sans"/>
                <a:sym typeface="Open Sans"/>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2" name="Google Shape;32;p5"/>
          <p:cNvSpPr txBox="1"/>
          <p:nvPr/>
        </p:nvSpPr>
        <p:spPr>
          <a:xfrm>
            <a:off x="9347633" y="6133967"/>
            <a:ext cx="2541600" cy="354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666666"/>
                </a:solidFill>
                <a:latin typeface="Open Sans"/>
                <a:ea typeface="Open Sans"/>
                <a:cs typeface="Open Sans"/>
                <a:sym typeface="Open Sans"/>
              </a:rPr>
              <a:t>teachcomputerscience.com</a:t>
            </a:r>
            <a:endParaRPr sz="1333">
              <a:solidFill>
                <a:srgbClr val="666666"/>
              </a:solidFill>
              <a:latin typeface="Open Sans"/>
              <a:ea typeface="Open Sans"/>
              <a:cs typeface="Open Sans"/>
              <a:sym typeface="Open Sans"/>
            </a:endParaRPr>
          </a:p>
        </p:txBody>
      </p:sp>
    </p:spTree>
    <p:extLst>
      <p:ext uri="{BB962C8B-B14F-4D97-AF65-F5344CB8AC3E}">
        <p14:creationId xmlns:p14="http://schemas.microsoft.com/office/powerpoint/2010/main" val="275698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8053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2717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7983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7081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41495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0294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6082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85376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11/6/2023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570047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bc.co.uk/bitesize/guides/zmb9mp3/revision/1" TargetMode="External"/><Relationship Id="rId2" Type="http://schemas.openxmlformats.org/officeDocument/2006/relationships/hyperlink" Target="https://www.youtube.com/watch?v=p3q5zWCw8J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eS1rEJZKr4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mCq8-xTH7j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bbc.co.uk/bitesize/guides/zmb9mp3/revision/4"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SbqXqQ-2ix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ideo 3">
            <a:extLst>
              <a:ext uri="{FF2B5EF4-FFF2-40B4-BE49-F238E27FC236}">
                <a16:creationId xmlns:a16="http://schemas.microsoft.com/office/drawing/2014/main" id="{ADF98E19-0C4D-46CE-9EFF-DD2F82767A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63" r="1" b="246"/>
          <a:stretch/>
        </p:blipFill>
        <p:spPr>
          <a:xfrm>
            <a:off x="20" y="10"/>
            <a:ext cx="12207220" cy="6857990"/>
          </a:xfrm>
          <a:prstGeom prst="rect">
            <a:avLst/>
          </a:prstGeom>
        </p:spPr>
      </p:pic>
      <p:sp>
        <p:nvSpPr>
          <p:cNvPr id="11" name="Freeform: Shape 10">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2263"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82642" flipH="1">
            <a:off x="318955"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le 1">
            <a:extLst>
              <a:ext uri="{FF2B5EF4-FFF2-40B4-BE49-F238E27FC236}">
                <a16:creationId xmlns:a16="http://schemas.microsoft.com/office/drawing/2014/main" id="{7002FB78-3FD7-4566-88D6-91A230550759}"/>
              </a:ext>
            </a:extLst>
          </p:cNvPr>
          <p:cNvSpPr>
            <a:spLocks noGrp="1"/>
          </p:cNvSpPr>
          <p:nvPr>
            <p:ph type="ctrTitle"/>
          </p:nvPr>
        </p:nvSpPr>
        <p:spPr>
          <a:xfrm>
            <a:off x="758952" y="3830853"/>
            <a:ext cx="4297680" cy="1581912"/>
          </a:xfrm>
        </p:spPr>
        <p:txBody>
          <a:bodyPr>
            <a:normAutofit/>
          </a:bodyPr>
          <a:lstStyle/>
          <a:p>
            <a:pPr algn="l"/>
            <a:r>
              <a:rPr lang="en-IE" sz="3600"/>
              <a:t>Computer Systems</a:t>
            </a:r>
          </a:p>
        </p:txBody>
      </p:sp>
      <p:sp>
        <p:nvSpPr>
          <p:cNvPr id="3" name="Subtitle 2">
            <a:extLst>
              <a:ext uri="{FF2B5EF4-FFF2-40B4-BE49-F238E27FC236}">
                <a16:creationId xmlns:a16="http://schemas.microsoft.com/office/drawing/2014/main" id="{05DD4219-CC07-43DA-8BB4-F376615A4F93}"/>
              </a:ext>
            </a:extLst>
          </p:cNvPr>
          <p:cNvSpPr>
            <a:spLocks noGrp="1"/>
          </p:cNvSpPr>
          <p:nvPr>
            <p:ph type="subTitle" idx="1"/>
          </p:nvPr>
        </p:nvSpPr>
        <p:spPr>
          <a:xfrm>
            <a:off x="758952" y="5438272"/>
            <a:ext cx="4297680" cy="822141"/>
          </a:xfrm>
        </p:spPr>
        <p:txBody>
          <a:bodyPr>
            <a:normAutofit/>
          </a:bodyPr>
          <a:lstStyle/>
          <a:p>
            <a:pPr algn="l"/>
            <a:r>
              <a:rPr lang="en-IE" sz="2200" dirty="0"/>
              <a:t>Oct 2023</a:t>
            </a:r>
          </a:p>
        </p:txBody>
      </p:sp>
    </p:spTree>
    <p:extLst>
      <p:ext uri="{BB962C8B-B14F-4D97-AF65-F5344CB8AC3E}">
        <p14:creationId xmlns:p14="http://schemas.microsoft.com/office/powerpoint/2010/main" val="264771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87449"/>
          </a:xfrm>
        </p:spPr>
        <p:txBody>
          <a:bodyPr/>
          <a:lstStyle/>
          <a:p>
            <a:pPr algn="ctr"/>
            <a:r>
              <a:rPr lang="en-IE" dirty="0"/>
              <a:t>Von Neumann Architecture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325120" y="878889"/>
            <a:ext cx="11521440" cy="5542231"/>
          </a:xfrm>
        </p:spPr>
        <p:txBody>
          <a:bodyPr>
            <a:normAutofit lnSpcReduction="10000"/>
          </a:bodyPr>
          <a:lstStyle/>
          <a:p>
            <a:pPr marL="0" indent="0">
              <a:buNone/>
            </a:pPr>
            <a:r>
              <a:rPr lang="en-US" dirty="0"/>
              <a:t>The </a:t>
            </a:r>
            <a:r>
              <a:rPr lang="en-US" dirty="0">
                <a:solidFill>
                  <a:schemeClr val="bg1">
                    <a:alpha val="70000"/>
                  </a:schemeClr>
                </a:solidFill>
                <a:highlight>
                  <a:srgbClr val="FFFF00"/>
                </a:highlight>
              </a:rPr>
              <a:t>Control unit (CU) </a:t>
            </a:r>
            <a:r>
              <a:rPr lang="en-US" dirty="0"/>
              <a:t>directs/controls the operation of the CPU.</a:t>
            </a:r>
          </a:p>
          <a:p>
            <a:pPr lvl="0" indent="-342900">
              <a:lnSpc>
                <a:spcPct val="114000"/>
              </a:lnSpc>
              <a:buSzPts val="1800"/>
            </a:pPr>
            <a:r>
              <a:rPr lang="en-IN" sz="2800" dirty="0"/>
              <a:t>The control unit is responsible for controlling the memory, processor and input-output devices. </a:t>
            </a:r>
          </a:p>
          <a:p>
            <a:pPr lvl="0" indent="-342900">
              <a:lnSpc>
                <a:spcPct val="114000"/>
              </a:lnSpc>
              <a:buSzPts val="1800"/>
            </a:pPr>
            <a:r>
              <a:rPr lang="en-IN" sz="2800" dirty="0"/>
              <a:t>It contains the </a:t>
            </a:r>
            <a:r>
              <a:rPr lang="en-IN" sz="2800" dirty="0">
                <a:solidFill>
                  <a:schemeClr val="bg1">
                    <a:alpha val="70000"/>
                  </a:schemeClr>
                </a:solidFill>
                <a:highlight>
                  <a:srgbClr val="FFFF00"/>
                </a:highlight>
              </a:rPr>
              <a:t>CIR (Current Instruction Register)</a:t>
            </a:r>
            <a:r>
              <a:rPr lang="en-IN" sz="2800" dirty="0"/>
              <a:t> and </a:t>
            </a:r>
            <a:r>
              <a:rPr lang="en-IN" sz="2800" dirty="0">
                <a:solidFill>
                  <a:schemeClr val="bg1">
                    <a:alpha val="70000"/>
                  </a:schemeClr>
                </a:solidFill>
                <a:highlight>
                  <a:srgbClr val="FFFF00"/>
                </a:highlight>
              </a:rPr>
              <a:t>PC (Program Counter) registers</a:t>
            </a:r>
            <a:r>
              <a:rPr lang="en-IN" sz="2800" dirty="0"/>
              <a:t>. </a:t>
            </a:r>
          </a:p>
          <a:p>
            <a:pPr lvl="0" indent="-342900">
              <a:lnSpc>
                <a:spcPct val="114000"/>
              </a:lnSpc>
              <a:buSzPts val="1800"/>
            </a:pPr>
            <a:r>
              <a:rPr lang="en-IN" sz="2800" dirty="0"/>
              <a:t>The CIR (register) contains the </a:t>
            </a:r>
            <a:r>
              <a:rPr lang="en-IN" sz="2800" dirty="0">
                <a:solidFill>
                  <a:schemeClr val="bg1">
                    <a:alpha val="70000"/>
                  </a:schemeClr>
                </a:solidFill>
                <a:highlight>
                  <a:srgbClr val="FFFF00"/>
                </a:highlight>
              </a:rPr>
              <a:t>current instruction</a:t>
            </a:r>
            <a:r>
              <a:rPr lang="en-IN" sz="2800" dirty="0"/>
              <a:t> carried out by the processor. </a:t>
            </a:r>
          </a:p>
          <a:p>
            <a:pPr lvl="0" indent="-342900">
              <a:lnSpc>
                <a:spcPct val="114000"/>
              </a:lnSpc>
              <a:buSzPts val="1800"/>
            </a:pPr>
            <a:r>
              <a:rPr lang="en-IN" sz="2800" dirty="0"/>
              <a:t>The PC contains the </a:t>
            </a:r>
            <a:r>
              <a:rPr lang="en-IN" sz="2800" dirty="0">
                <a:solidFill>
                  <a:schemeClr val="bg1">
                    <a:alpha val="70000"/>
                  </a:schemeClr>
                </a:solidFill>
                <a:highlight>
                  <a:srgbClr val="FFFF00"/>
                </a:highlight>
              </a:rPr>
              <a:t>location</a:t>
            </a:r>
            <a:r>
              <a:rPr lang="en-IN" sz="2800" dirty="0"/>
              <a:t> of the next instruction to be executed. </a:t>
            </a:r>
          </a:p>
          <a:p>
            <a:pPr lvl="0" indent="-342900">
              <a:lnSpc>
                <a:spcPct val="114000"/>
              </a:lnSpc>
              <a:buSzPts val="1800"/>
            </a:pPr>
            <a:r>
              <a:rPr lang="en-IN" sz="2800" dirty="0"/>
              <a:t>The control unit reads the instructions from the memory, decodes it and sends control signals to the memory and input-output devices.</a:t>
            </a:r>
          </a:p>
        </p:txBody>
      </p:sp>
    </p:spTree>
    <p:extLst>
      <p:ext uri="{BB962C8B-B14F-4D97-AF65-F5344CB8AC3E}">
        <p14:creationId xmlns:p14="http://schemas.microsoft.com/office/powerpoint/2010/main" val="3210325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Von Neumann Architecture</a:t>
            </a:r>
            <a:br>
              <a:rPr lang="en-IE" dirty="0"/>
            </a:br>
            <a:r>
              <a:rPr lang="en-IE" dirty="0"/>
              <a:t>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325120" y="1519958"/>
            <a:ext cx="11521440" cy="4901162"/>
          </a:xfrm>
        </p:spPr>
        <p:txBody>
          <a:bodyPr>
            <a:normAutofit/>
          </a:bodyPr>
          <a:lstStyle/>
          <a:p>
            <a:pPr marL="0" indent="0">
              <a:buNone/>
            </a:pPr>
            <a:r>
              <a:rPr lang="en-US" b="1" dirty="0">
                <a:solidFill>
                  <a:schemeClr val="bg1">
                    <a:alpha val="70000"/>
                  </a:schemeClr>
                </a:solidFill>
                <a:highlight>
                  <a:srgbClr val="FFFF00"/>
                </a:highlight>
              </a:rPr>
              <a:t>Arithmetic logic unit (ALU)</a:t>
            </a:r>
          </a:p>
          <a:p>
            <a:pPr marL="0" indent="0">
              <a:buNone/>
            </a:pPr>
            <a:r>
              <a:rPr lang="en-US" dirty="0"/>
              <a:t>The ALU has two main functions:</a:t>
            </a:r>
          </a:p>
          <a:p>
            <a:pPr lvl="0" indent="-342900">
              <a:lnSpc>
                <a:spcPct val="114000"/>
              </a:lnSpc>
              <a:buSzPts val="1800"/>
            </a:pPr>
            <a:r>
              <a:rPr lang="en-IN" sz="2800" dirty="0"/>
              <a:t>The ALU is responsible for arithmetic functions such as addition, subtraction, multiplication, etc. and logic operations such as AND, OR, NOT, etc. </a:t>
            </a:r>
          </a:p>
          <a:p>
            <a:pPr lvl="0" indent="-342900">
              <a:lnSpc>
                <a:spcPct val="114000"/>
              </a:lnSpc>
              <a:buSzPts val="1800"/>
            </a:pPr>
            <a:r>
              <a:rPr lang="en-IN" sz="2800" dirty="0"/>
              <a:t>The </a:t>
            </a:r>
            <a:r>
              <a:rPr lang="en-IN" sz="2800" dirty="0">
                <a:solidFill>
                  <a:schemeClr val="bg1">
                    <a:alpha val="70000"/>
                  </a:schemeClr>
                </a:solidFill>
                <a:highlight>
                  <a:srgbClr val="FFFF00"/>
                </a:highlight>
              </a:rPr>
              <a:t>accumulator register (ACC) </a:t>
            </a:r>
            <a:r>
              <a:rPr lang="en-IN" sz="2800" dirty="0"/>
              <a:t>stores the results of arithmetic and logical operations performed by a processor.</a:t>
            </a:r>
          </a:p>
        </p:txBody>
      </p:sp>
    </p:spTree>
    <p:extLst>
      <p:ext uri="{BB962C8B-B14F-4D97-AF65-F5344CB8AC3E}">
        <p14:creationId xmlns:p14="http://schemas.microsoft.com/office/powerpoint/2010/main" val="415719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Von Neumann Architecture</a:t>
            </a:r>
            <a:br>
              <a:rPr lang="en-IE" dirty="0"/>
            </a:br>
            <a:r>
              <a:rPr lang="en-IE" dirty="0"/>
              <a:t>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04775" y="1276350"/>
            <a:ext cx="11741785" cy="5144770"/>
          </a:xfrm>
        </p:spPr>
        <p:txBody>
          <a:bodyPr>
            <a:normAutofit fontScale="92500" lnSpcReduction="20000"/>
          </a:bodyPr>
          <a:lstStyle/>
          <a:p>
            <a:pPr marL="0" indent="0">
              <a:buNone/>
            </a:pPr>
            <a:r>
              <a:rPr lang="en-US" b="1" dirty="0">
                <a:solidFill>
                  <a:schemeClr val="bg1">
                    <a:alpha val="70000"/>
                  </a:schemeClr>
                </a:solidFill>
                <a:highlight>
                  <a:srgbClr val="FFFF00"/>
                </a:highlight>
              </a:rPr>
              <a:t>Registers</a:t>
            </a:r>
          </a:p>
          <a:p>
            <a:pPr marL="0" indent="0">
              <a:buNone/>
            </a:pPr>
            <a:r>
              <a:rPr lang="en-US" dirty="0"/>
              <a:t>Register memory is very expensive and the fastest. Registers have a small capacity compared to other types of memory e.g. RAM or ROM</a:t>
            </a:r>
          </a:p>
          <a:p>
            <a:pPr marL="0" indent="0">
              <a:buNone/>
            </a:pPr>
            <a:r>
              <a:rPr lang="en-US" dirty="0"/>
              <a:t>Different processors have different numbers of registers for different purposes. Most have some, or all, of the following:</a:t>
            </a:r>
          </a:p>
          <a:p>
            <a:pPr marL="0" indent="0">
              <a:buNone/>
            </a:pPr>
            <a:r>
              <a:rPr lang="en-US" dirty="0"/>
              <a:t>program counter (PC)</a:t>
            </a:r>
          </a:p>
          <a:p>
            <a:pPr marL="0" indent="0">
              <a:buNone/>
            </a:pPr>
            <a:r>
              <a:rPr lang="en-US" dirty="0"/>
              <a:t>memory address register (MAR)</a:t>
            </a:r>
          </a:p>
          <a:p>
            <a:pPr marL="0" indent="0">
              <a:buNone/>
            </a:pPr>
            <a:r>
              <a:rPr lang="en-US" dirty="0"/>
              <a:t>memory data register (MDR)</a:t>
            </a:r>
          </a:p>
          <a:p>
            <a:pPr marL="0" indent="0">
              <a:buNone/>
            </a:pPr>
            <a:r>
              <a:rPr lang="en-US" dirty="0"/>
              <a:t>current instruction register (CIR)</a:t>
            </a:r>
          </a:p>
          <a:p>
            <a:pPr marL="0" indent="0">
              <a:buNone/>
            </a:pPr>
            <a:r>
              <a:rPr lang="en-US" dirty="0"/>
              <a:t>accumulator (ACC)</a:t>
            </a:r>
            <a:endParaRPr lang="en-IE" sz="2800" dirty="0"/>
          </a:p>
        </p:txBody>
      </p:sp>
    </p:spTree>
    <p:extLst>
      <p:ext uri="{BB962C8B-B14F-4D97-AF65-F5344CB8AC3E}">
        <p14:creationId xmlns:p14="http://schemas.microsoft.com/office/powerpoint/2010/main" val="387200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Von Neumann Architecture</a:t>
            </a:r>
            <a:br>
              <a:rPr lang="en-IE" dirty="0"/>
            </a:br>
            <a:r>
              <a:rPr lang="en-IE" dirty="0"/>
              <a:t>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04775" y="1276350"/>
            <a:ext cx="11741785" cy="5144770"/>
          </a:xfrm>
        </p:spPr>
        <p:txBody>
          <a:bodyPr>
            <a:normAutofit/>
          </a:bodyPr>
          <a:lstStyle/>
          <a:p>
            <a:pPr marL="0" indent="0">
              <a:buNone/>
            </a:pPr>
            <a:r>
              <a:rPr lang="en-US" b="1" dirty="0">
                <a:solidFill>
                  <a:schemeClr val="bg1">
                    <a:alpha val="70000"/>
                  </a:schemeClr>
                </a:solidFill>
                <a:highlight>
                  <a:srgbClr val="FFFF00"/>
                </a:highlight>
              </a:rPr>
              <a:t>Registers</a:t>
            </a:r>
          </a:p>
          <a:p>
            <a:pPr marL="0" indent="0">
              <a:buNone/>
            </a:pPr>
            <a:r>
              <a:rPr lang="en-US" b="1" dirty="0">
                <a:solidFill>
                  <a:schemeClr val="bg1">
                    <a:alpha val="70000"/>
                  </a:schemeClr>
                </a:solidFill>
                <a:highlight>
                  <a:srgbClr val="FFFF00"/>
                </a:highlight>
              </a:rPr>
              <a:t>Registers -&gt; The Program Counter</a:t>
            </a:r>
          </a:p>
          <a:p>
            <a:r>
              <a:rPr lang="en-US" dirty="0"/>
              <a:t>Contains the memory location of the next instruction to be executed</a:t>
            </a:r>
          </a:p>
          <a:p>
            <a:r>
              <a:rPr lang="en-IN" sz="2800" b="1" dirty="0">
                <a:solidFill>
                  <a:schemeClr val="bg1">
                    <a:alpha val="70000"/>
                  </a:schemeClr>
                </a:solidFill>
                <a:highlight>
                  <a:srgbClr val="FFFF00"/>
                </a:highlight>
              </a:rPr>
              <a:t>CIR (Current Instruction Register)</a:t>
            </a:r>
            <a:r>
              <a:rPr lang="en-IN" sz="2800" dirty="0">
                <a:solidFill>
                  <a:schemeClr val="bg1">
                    <a:alpha val="70000"/>
                  </a:schemeClr>
                </a:solidFill>
                <a:highlight>
                  <a:srgbClr val="FFFF00"/>
                </a:highlight>
              </a:rPr>
              <a:t> </a:t>
            </a:r>
            <a:r>
              <a:rPr lang="en-US" dirty="0"/>
              <a:t>the current instruction being decoded</a:t>
            </a:r>
          </a:p>
          <a:p>
            <a:r>
              <a:rPr lang="en-IN" sz="2800" b="1" dirty="0">
                <a:solidFill>
                  <a:schemeClr val="bg1">
                    <a:alpha val="70000"/>
                  </a:schemeClr>
                </a:solidFill>
                <a:highlight>
                  <a:srgbClr val="FFFF00"/>
                </a:highlight>
              </a:rPr>
              <a:t>Accumulator (ACC</a:t>
            </a:r>
            <a:r>
              <a:rPr lang="en-IN" sz="2800" dirty="0">
                <a:solidFill>
                  <a:schemeClr val="bg1">
                    <a:alpha val="70000"/>
                  </a:schemeClr>
                </a:solidFill>
                <a:highlight>
                  <a:srgbClr val="FFFF00"/>
                </a:highlight>
              </a:rPr>
              <a:t>)</a:t>
            </a:r>
            <a:r>
              <a:rPr lang="en-IN" sz="2800" dirty="0"/>
              <a:t> - </a:t>
            </a:r>
            <a:r>
              <a:rPr lang="en-US" dirty="0"/>
              <a:t>the results of calculations </a:t>
            </a:r>
          </a:p>
        </p:txBody>
      </p:sp>
    </p:spTree>
    <p:extLst>
      <p:ext uri="{BB962C8B-B14F-4D97-AF65-F5344CB8AC3E}">
        <p14:creationId xmlns:p14="http://schemas.microsoft.com/office/powerpoint/2010/main" val="1268629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46760"/>
          </a:xfrm>
        </p:spPr>
        <p:txBody>
          <a:bodyPr/>
          <a:lstStyle/>
          <a:p>
            <a:pPr algn="ctr"/>
            <a:r>
              <a:rPr lang="en-IE" dirty="0"/>
              <a:t>Von Neumann Architecture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14300" y="838200"/>
            <a:ext cx="11741785" cy="5144770"/>
          </a:xfrm>
        </p:spPr>
        <p:txBody>
          <a:bodyPr>
            <a:normAutofit/>
          </a:bodyPr>
          <a:lstStyle/>
          <a:p>
            <a:pPr marL="0" indent="0">
              <a:buNone/>
            </a:pPr>
            <a:r>
              <a:rPr lang="en-US" b="1" dirty="0">
                <a:solidFill>
                  <a:schemeClr val="bg1">
                    <a:alpha val="70000"/>
                  </a:schemeClr>
                </a:solidFill>
                <a:highlight>
                  <a:srgbClr val="FFFF00"/>
                </a:highlight>
              </a:rPr>
              <a:t>Registers -&gt; Memory Data Registers</a:t>
            </a:r>
          </a:p>
          <a:p>
            <a:r>
              <a:rPr lang="en-US" dirty="0"/>
              <a:t>Hold data temporarily. This data is operated on by the CPU. This data originally came from memory across the bus and the results will typically be returned to memory.</a:t>
            </a:r>
          </a:p>
          <a:p>
            <a:pPr marL="0" indent="0">
              <a:buNone/>
            </a:pPr>
            <a:r>
              <a:rPr lang="en-US" b="1" dirty="0">
                <a:solidFill>
                  <a:schemeClr val="bg1">
                    <a:alpha val="70000"/>
                  </a:schemeClr>
                </a:solidFill>
                <a:highlight>
                  <a:srgbClr val="FFFF00"/>
                </a:highlight>
              </a:rPr>
              <a:t>Registers -&gt; Memory Address Registers</a:t>
            </a:r>
          </a:p>
          <a:p>
            <a:r>
              <a:rPr lang="en-US" dirty="0"/>
              <a:t>Store memory addresses. This is a value that indicates a specific location in memory. This could be the location in memory of data to be operated on, or results to be sent to memory over the bus.</a:t>
            </a:r>
          </a:p>
          <a:p>
            <a:endParaRPr lang="en-US" dirty="0"/>
          </a:p>
          <a:p>
            <a:pPr marL="0" indent="0">
              <a:buNone/>
            </a:pPr>
            <a:endParaRPr lang="en-US" dirty="0"/>
          </a:p>
        </p:txBody>
      </p:sp>
    </p:spTree>
    <p:extLst>
      <p:ext uri="{BB962C8B-B14F-4D97-AF65-F5344CB8AC3E}">
        <p14:creationId xmlns:p14="http://schemas.microsoft.com/office/powerpoint/2010/main" val="34805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ED1D-5AAE-A96E-7989-E724F2A38600}"/>
              </a:ext>
            </a:extLst>
          </p:cNvPr>
          <p:cNvSpPr>
            <a:spLocks noGrp="1"/>
          </p:cNvSpPr>
          <p:nvPr>
            <p:ph type="title"/>
          </p:nvPr>
        </p:nvSpPr>
        <p:spPr/>
        <p:txBody>
          <a:bodyPr/>
          <a:lstStyle/>
          <a:p>
            <a:r>
              <a:rPr lang="en-IE" dirty="0"/>
              <a:t>Von </a:t>
            </a:r>
            <a:r>
              <a:rPr lang="en-IE" dirty="0" err="1"/>
              <a:t>Nuemann</a:t>
            </a:r>
            <a:r>
              <a:rPr lang="en-IE" dirty="0"/>
              <a:t> </a:t>
            </a:r>
            <a:r>
              <a:rPr lang="en-IE" dirty="0" err="1"/>
              <a:t>Architure</a:t>
            </a:r>
            <a:r>
              <a:rPr lang="en-IE" dirty="0"/>
              <a:t> – Input &amp; Output Devices</a:t>
            </a:r>
          </a:p>
        </p:txBody>
      </p:sp>
      <p:sp>
        <p:nvSpPr>
          <p:cNvPr id="3" name="Content Placeholder 2">
            <a:extLst>
              <a:ext uri="{FF2B5EF4-FFF2-40B4-BE49-F238E27FC236}">
                <a16:creationId xmlns:a16="http://schemas.microsoft.com/office/drawing/2014/main" id="{EAE421D6-E4E7-D958-E52F-02F2913B1696}"/>
              </a:ext>
            </a:extLst>
          </p:cNvPr>
          <p:cNvSpPr>
            <a:spLocks noGrp="1"/>
          </p:cNvSpPr>
          <p:nvPr>
            <p:ph idx="1"/>
          </p:nvPr>
        </p:nvSpPr>
        <p:spPr/>
        <p:txBody>
          <a:bodyPr/>
          <a:lstStyle/>
          <a:p>
            <a:r>
              <a:rPr lang="en-US" dirty="0"/>
              <a:t>An input device, like a keyboard or mouse, converts the signals sent by humans to a form that can be understood by the computer. </a:t>
            </a:r>
          </a:p>
          <a:p>
            <a:r>
              <a:rPr lang="en-US" dirty="0"/>
              <a:t>Output devices such as printers, monitors, etc. convert the information from the computer into a form that is understandable by humans.</a:t>
            </a:r>
          </a:p>
          <a:p>
            <a:endParaRPr lang="en-IE" dirty="0"/>
          </a:p>
        </p:txBody>
      </p:sp>
    </p:spTree>
    <p:extLst>
      <p:ext uri="{BB962C8B-B14F-4D97-AF65-F5344CB8AC3E}">
        <p14:creationId xmlns:p14="http://schemas.microsoft.com/office/powerpoint/2010/main" val="34997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443865"/>
            <a:ext cx="10668000" cy="746760"/>
          </a:xfrm>
        </p:spPr>
        <p:txBody>
          <a:bodyPr>
            <a:normAutofit fontScale="90000"/>
          </a:bodyPr>
          <a:lstStyle/>
          <a:p>
            <a:pPr algn="ctr"/>
            <a:r>
              <a:rPr lang="en-IE" dirty="0"/>
              <a:t>Von Neumann Architecture – </a:t>
            </a:r>
            <a:br>
              <a:rPr lang="en-IE" dirty="0"/>
            </a:br>
            <a:r>
              <a:rPr lang="en-IE" dirty="0"/>
              <a:t>Fetch –Decode- Execute Cycle</a:t>
            </a:r>
            <a:br>
              <a:rPr lang="en-IE" dirty="0"/>
            </a:br>
            <a:endParaRPr lang="en-IE" dirty="0"/>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66675" y="1621790"/>
            <a:ext cx="11741785" cy="4197985"/>
          </a:xfrm>
        </p:spPr>
        <p:txBody>
          <a:bodyPr>
            <a:normAutofit/>
          </a:bodyPr>
          <a:lstStyle/>
          <a:p>
            <a:pPr>
              <a:lnSpc>
                <a:spcPct val="150000"/>
              </a:lnSpc>
            </a:pPr>
            <a:r>
              <a:rPr lang="en-US" dirty="0"/>
              <a:t>To carry out the instructions, the processor fetches the data and instructions from the memory and stores it in suitable registers. </a:t>
            </a:r>
          </a:p>
          <a:p>
            <a:pPr>
              <a:lnSpc>
                <a:spcPct val="150000"/>
              </a:lnSpc>
            </a:pPr>
            <a:r>
              <a:rPr lang="en-US" dirty="0"/>
              <a:t>These instructions are decoded and then executed.</a:t>
            </a:r>
          </a:p>
          <a:p>
            <a:pPr marL="0" indent="0">
              <a:lnSpc>
                <a:spcPct val="150000"/>
              </a:lnSpc>
              <a:buNone/>
            </a:pPr>
            <a:endParaRPr lang="en-US" dirty="0"/>
          </a:p>
        </p:txBody>
      </p:sp>
    </p:spTree>
    <p:extLst>
      <p:ext uri="{BB962C8B-B14F-4D97-AF65-F5344CB8AC3E}">
        <p14:creationId xmlns:p14="http://schemas.microsoft.com/office/powerpoint/2010/main" val="2940583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sz="4100" kern="1200" dirty="0">
                <a:solidFill>
                  <a:schemeClr val="tx1"/>
                </a:solidFill>
                <a:latin typeface="+mj-lt"/>
                <a:ea typeface="+mj-ea"/>
                <a:cs typeface="+mj-cs"/>
              </a:rPr>
              <a:t>The Fetch – Execute Cycle</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pic>
        <p:nvPicPr>
          <p:cNvPr id="1026" name="Picture 2" descr="What happens during each step of fetch-execute cycle? - SDD Preliminary  Course">
            <a:extLst>
              <a:ext uri="{FF2B5EF4-FFF2-40B4-BE49-F238E27FC236}">
                <a16:creationId xmlns:a16="http://schemas.microsoft.com/office/drawing/2014/main" id="{BD54134D-68A5-4E8D-8CAA-561FDC3072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45" r="4020"/>
          <a:stretch/>
        </p:blipFill>
        <p:spPr bwMode="auto">
          <a:xfrm>
            <a:off x="5334000" y="762000"/>
            <a:ext cx="6096000"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74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443865"/>
            <a:ext cx="10668000" cy="746760"/>
          </a:xfrm>
        </p:spPr>
        <p:txBody>
          <a:bodyPr>
            <a:normAutofit fontScale="90000"/>
          </a:bodyPr>
          <a:lstStyle/>
          <a:p>
            <a:pPr algn="ctr"/>
            <a:r>
              <a:rPr lang="en-IN" dirty="0"/>
              <a:t>The fetch-decode-execute cycle: Fetch</a:t>
            </a:r>
            <a:br>
              <a:rPr lang="en-IN" dirty="0"/>
            </a:br>
            <a:br>
              <a:rPr lang="en-IE" dirty="0"/>
            </a:br>
            <a:endParaRPr lang="en-IE" dirty="0"/>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66675" y="1621790"/>
            <a:ext cx="11741785" cy="5144770"/>
          </a:xfrm>
        </p:spPr>
        <p:txBody>
          <a:bodyPr>
            <a:normAutofit/>
          </a:bodyPr>
          <a:lstStyle/>
          <a:p>
            <a:pPr marL="285750" lvl="0" indent="-285750">
              <a:lnSpc>
                <a:spcPct val="113000"/>
              </a:lnSpc>
              <a:buFont typeface="Wingdings" panose="05000000000000000000" pitchFamily="2" charset="2"/>
              <a:buChar char="§"/>
            </a:pPr>
            <a:r>
              <a:rPr lang="en-IN" dirty="0"/>
              <a:t>The </a:t>
            </a:r>
            <a:r>
              <a:rPr lang="en-IN" dirty="0">
                <a:solidFill>
                  <a:schemeClr val="bg1">
                    <a:alpha val="70000"/>
                  </a:schemeClr>
                </a:solidFill>
                <a:highlight>
                  <a:srgbClr val="FFFF00"/>
                </a:highlight>
              </a:rPr>
              <a:t>program counter</a:t>
            </a:r>
            <a:r>
              <a:rPr lang="en-IN" dirty="0"/>
              <a:t> contains the location of the instruction that is to be executed next. This address is copied to the </a:t>
            </a:r>
            <a:r>
              <a:rPr lang="en-IN" dirty="0">
                <a:solidFill>
                  <a:schemeClr val="bg1">
                    <a:alpha val="70000"/>
                  </a:schemeClr>
                </a:solidFill>
                <a:highlight>
                  <a:srgbClr val="FFFF00"/>
                </a:highlight>
              </a:rPr>
              <a:t>MAR</a:t>
            </a:r>
            <a:r>
              <a:rPr lang="en-IN" dirty="0"/>
              <a:t>. </a:t>
            </a:r>
          </a:p>
          <a:p>
            <a:pPr marL="285750" lvl="0" indent="-285750">
              <a:lnSpc>
                <a:spcPct val="113000"/>
              </a:lnSpc>
              <a:buFont typeface="Wingdings" panose="05000000000000000000" pitchFamily="2" charset="2"/>
              <a:buChar char="§"/>
            </a:pPr>
            <a:r>
              <a:rPr lang="en-IN" dirty="0"/>
              <a:t>The instruction is fetched from the memory and copied to the </a:t>
            </a:r>
            <a:r>
              <a:rPr lang="en-IN" dirty="0">
                <a:solidFill>
                  <a:schemeClr val="bg1">
                    <a:alpha val="70000"/>
                  </a:schemeClr>
                </a:solidFill>
                <a:highlight>
                  <a:srgbClr val="FFFF00"/>
                </a:highlight>
              </a:rPr>
              <a:t>MDR</a:t>
            </a:r>
            <a:r>
              <a:rPr lang="en-IN" dirty="0"/>
              <a:t> first. </a:t>
            </a:r>
          </a:p>
          <a:p>
            <a:pPr marL="285750" lvl="0" indent="-285750">
              <a:lnSpc>
                <a:spcPct val="113000"/>
              </a:lnSpc>
              <a:buFont typeface="Wingdings" panose="05000000000000000000" pitchFamily="2" charset="2"/>
              <a:buChar char="§"/>
            </a:pPr>
            <a:r>
              <a:rPr lang="en-IN" dirty="0"/>
              <a:t>Then, contents of the </a:t>
            </a:r>
            <a:r>
              <a:rPr lang="en-IN" dirty="0">
                <a:solidFill>
                  <a:schemeClr val="bg1">
                    <a:alpha val="70000"/>
                  </a:schemeClr>
                </a:solidFill>
                <a:highlight>
                  <a:srgbClr val="FFFF00"/>
                </a:highlight>
              </a:rPr>
              <a:t>MDR</a:t>
            </a:r>
            <a:r>
              <a:rPr lang="en-IN" dirty="0"/>
              <a:t> are copied to the </a:t>
            </a:r>
            <a:r>
              <a:rPr lang="en-IN" dirty="0">
                <a:solidFill>
                  <a:schemeClr val="bg1">
                    <a:alpha val="70000"/>
                  </a:schemeClr>
                </a:solidFill>
                <a:highlight>
                  <a:srgbClr val="FFFF00"/>
                </a:highlight>
              </a:rPr>
              <a:t>CIR</a:t>
            </a:r>
            <a:r>
              <a:rPr lang="en-IN" dirty="0"/>
              <a:t> (Current Instruction Register). </a:t>
            </a:r>
          </a:p>
          <a:p>
            <a:pPr marL="285750" lvl="0" indent="-285750">
              <a:lnSpc>
                <a:spcPct val="113000"/>
              </a:lnSpc>
              <a:buFont typeface="Wingdings" panose="05000000000000000000" pitchFamily="2" charset="2"/>
              <a:buChar char="§"/>
            </a:pPr>
            <a:r>
              <a:rPr lang="en-IN" dirty="0"/>
              <a:t>The value in a program counter is incremented by 1 and, hence, the instruction in the next memory location is processed. </a:t>
            </a:r>
          </a:p>
          <a:p>
            <a:pPr marL="0" indent="0">
              <a:buNone/>
            </a:pPr>
            <a:endParaRPr lang="en-US" dirty="0">
              <a:solidFill>
                <a:schemeClr val="tx1"/>
              </a:solidFill>
            </a:endParaRPr>
          </a:p>
        </p:txBody>
      </p:sp>
    </p:spTree>
    <p:extLst>
      <p:ext uri="{BB962C8B-B14F-4D97-AF65-F5344CB8AC3E}">
        <p14:creationId xmlns:p14="http://schemas.microsoft.com/office/powerpoint/2010/main" val="64590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443865"/>
            <a:ext cx="10668000" cy="746760"/>
          </a:xfrm>
        </p:spPr>
        <p:txBody>
          <a:bodyPr>
            <a:normAutofit fontScale="90000"/>
          </a:bodyPr>
          <a:lstStyle/>
          <a:p>
            <a:r>
              <a:rPr lang="en-IN" dirty="0"/>
              <a:t>The fetch-decode-execute cycle: Decode and execute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66675" y="1621790"/>
            <a:ext cx="11741785" cy="5144770"/>
          </a:xfrm>
        </p:spPr>
        <p:txBody>
          <a:bodyPr>
            <a:normAutofit/>
          </a:bodyPr>
          <a:lstStyle/>
          <a:p>
            <a:pPr marL="285750" lvl="0" indent="-285750">
              <a:lnSpc>
                <a:spcPct val="113000"/>
              </a:lnSpc>
              <a:buFont typeface="Wingdings" panose="05000000000000000000" pitchFamily="2" charset="2"/>
              <a:buChar char="§"/>
            </a:pPr>
            <a:r>
              <a:rPr lang="en-IN" dirty="0"/>
              <a:t>Decode</a:t>
            </a:r>
          </a:p>
          <a:p>
            <a:pPr marL="265113" lvl="0" indent="0">
              <a:lnSpc>
                <a:spcPct val="113000"/>
              </a:lnSpc>
              <a:buNone/>
            </a:pPr>
            <a:r>
              <a:rPr lang="en-IN" dirty="0"/>
              <a:t>The instructions in the </a:t>
            </a:r>
            <a:r>
              <a:rPr lang="en-IN" dirty="0">
                <a:solidFill>
                  <a:schemeClr val="bg1">
                    <a:alpha val="70000"/>
                  </a:schemeClr>
                </a:solidFill>
                <a:highlight>
                  <a:srgbClr val="FFFF00"/>
                </a:highlight>
              </a:rPr>
              <a:t>CIR</a:t>
            </a:r>
            <a:r>
              <a:rPr lang="en-IN" dirty="0"/>
              <a:t> are decoded so that it can be executed.</a:t>
            </a:r>
          </a:p>
          <a:p>
            <a:pPr marL="285750" lvl="0" indent="-285750">
              <a:lnSpc>
                <a:spcPct val="113000"/>
              </a:lnSpc>
              <a:buFont typeface="Wingdings" panose="05000000000000000000" pitchFamily="2" charset="2"/>
              <a:buChar char="§"/>
            </a:pPr>
            <a:r>
              <a:rPr lang="en-IN" dirty="0"/>
              <a:t>Execute</a:t>
            </a:r>
          </a:p>
          <a:p>
            <a:pPr marL="265113" lvl="0" indent="0">
              <a:lnSpc>
                <a:spcPct val="113000"/>
              </a:lnSpc>
              <a:buNone/>
            </a:pPr>
            <a:r>
              <a:rPr lang="en-IN" dirty="0"/>
              <a:t>The processor sends appropriate control signals to the memory unit and input-output devices in the computer system, according to the decoded instruction. </a:t>
            </a:r>
          </a:p>
          <a:p>
            <a:pPr marL="0" indent="0">
              <a:buNone/>
            </a:pPr>
            <a:endParaRPr lang="en-US" dirty="0">
              <a:solidFill>
                <a:schemeClr val="tx1"/>
              </a:solidFill>
            </a:endParaRPr>
          </a:p>
        </p:txBody>
      </p:sp>
    </p:spTree>
    <p:extLst>
      <p:ext uri="{BB962C8B-B14F-4D97-AF65-F5344CB8AC3E}">
        <p14:creationId xmlns:p14="http://schemas.microsoft.com/office/powerpoint/2010/main" val="192647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F6FF11B8-4D74-47FE-9370-88B1AB41CBE3}"/>
              </a:ext>
            </a:extLst>
          </p:cNvPr>
          <p:cNvSpPr>
            <a:spLocks noGrp="1"/>
          </p:cNvSpPr>
          <p:nvPr>
            <p:ph type="title"/>
          </p:nvPr>
        </p:nvSpPr>
        <p:spPr>
          <a:xfrm>
            <a:off x="718750" y="762000"/>
            <a:ext cx="3853249" cy="2286000"/>
          </a:xfrm>
        </p:spPr>
        <p:txBody>
          <a:bodyPr anchor="t">
            <a:normAutofit/>
          </a:bodyPr>
          <a:lstStyle/>
          <a:p>
            <a:r>
              <a:rPr lang="en-IE" sz="3200">
                <a:solidFill>
                  <a:srgbClr val="FFFFFF"/>
                </a:solidFill>
              </a:rPr>
              <a:t>What will I learn today 9/3/2022</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8B0EA857-0327-4190-8448-5AB9CA69076C}"/>
              </a:ext>
            </a:extLst>
          </p:cNvPr>
          <p:cNvGraphicFramePr>
            <a:graphicFrameLocks noGrp="1"/>
          </p:cNvGraphicFramePr>
          <p:nvPr>
            <p:ph idx="1"/>
            <p:extLst>
              <p:ext uri="{D42A27DB-BD31-4B8C-83A1-F6EECF244321}">
                <p14:modId xmlns:p14="http://schemas.microsoft.com/office/powerpoint/2010/main" val="345478634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35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8E45-7BF8-9F56-28B2-276D39AF18BC}"/>
              </a:ext>
            </a:extLst>
          </p:cNvPr>
          <p:cNvSpPr>
            <a:spLocks noGrp="1"/>
          </p:cNvSpPr>
          <p:nvPr>
            <p:ph type="title"/>
          </p:nvPr>
        </p:nvSpPr>
        <p:spPr>
          <a:xfrm>
            <a:off x="762000" y="762000"/>
            <a:ext cx="5334000" cy="1524000"/>
          </a:xfrm>
        </p:spPr>
        <p:txBody>
          <a:bodyPr>
            <a:normAutofit/>
          </a:bodyPr>
          <a:lstStyle/>
          <a:p>
            <a:r>
              <a:rPr lang="en-IE" sz="3200" dirty="0"/>
              <a:t>Registers involved in the Fetch –Decode – Execute Cycle</a:t>
            </a:r>
          </a:p>
        </p:txBody>
      </p:sp>
      <p:pic>
        <p:nvPicPr>
          <p:cNvPr id="4" name="Content Placeholder 3">
            <a:extLst>
              <a:ext uri="{FF2B5EF4-FFF2-40B4-BE49-F238E27FC236}">
                <a16:creationId xmlns:a16="http://schemas.microsoft.com/office/drawing/2014/main" id="{F4BE9BD3-E26A-DD74-37FF-11C2F5616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119" y="158565"/>
            <a:ext cx="5578823" cy="6449507"/>
          </a:xfrm>
          <a:prstGeom prst="rect">
            <a:avLst/>
          </a:prstGeom>
        </p:spPr>
      </p:pic>
      <p:pic>
        <p:nvPicPr>
          <p:cNvPr id="5" name="Content Placeholder 4">
            <a:extLst>
              <a:ext uri="{FF2B5EF4-FFF2-40B4-BE49-F238E27FC236}">
                <a16:creationId xmlns:a16="http://schemas.microsoft.com/office/drawing/2014/main" id="{7A68F7C7-D303-7FCF-3818-E92176309DC1}"/>
              </a:ext>
            </a:extLst>
          </p:cNvPr>
          <p:cNvPicPr>
            <a:picLocks noGrp="1" noChangeAspect="1"/>
          </p:cNvPicPr>
          <p:nvPr>
            <p:ph idx="1"/>
          </p:nvPr>
        </p:nvPicPr>
        <p:blipFill>
          <a:blip r:embed="rId3"/>
          <a:stretch>
            <a:fillRect/>
          </a:stretch>
        </p:blipFill>
        <p:spPr>
          <a:xfrm>
            <a:off x="942428" y="2286000"/>
            <a:ext cx="4215500" cy="3501814"/>
          </a:xfrm>
          <a:prstGeom prst="rect">
            <a:avLst/>
          </a:prstGeom>
        </p:spPr>
      </p:pic>
    </p:spTree>
    <p:extLst>
      <p:ext uri="{BB962C8B-B14F-4D97-AF65-F5344CB8AC3E}">
        <p14:creationId xmlns:p14="http://schemas.microsoft.com/office/powerpoint/2010/main" val="214813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04775"/>
            <a:ext cx="10668000" cy="1524000"/>
          </a:xfrm>
        </p:spPr>
        <p:txBody>
          <a:bodyPr/>
          <a:lstStyle/>
          <a:p>
            <a:pPr algn="ctr"/>
            <a:r>
              <a:rPr lang="en-IE" dirty="0"/>
              <a:t>Von Neumann Architecture -&gt; The Bus</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1343025"/>
            <a:ext cx="10839450" cy="5276850"/>
          </a:xfrm>
        </p:spPr>
        <p:txBody>
          <a:bodyPr>
            <a:normAutofit fontScale="92500" lnSpcReduction="20000"/>
          </a:bodyPr>
          <a:lstStyle/>
          <a:p>
            <a:r>
              <a:rPr lang="en-IE" dirty="0"/>
              <a:t>A bus is a communication pathway that allows data and instructions to travel between different components in a computer. Think of it as a collection of wires that allow data and instructions to move from memory to the CPU and back.</a:t>
            </a:r>
          </a:p>
          <a:p>
            <a:r>
              <a:rPr lang="en-US" dirty="0"/>
              <a:t>There are many buses on the motherboard. The speed of a bus is measured in megahertz (MHz). The faster the bus, the faster data is communicated. The speed of the motherboard is defined by the bus speed.</a:t>
            </a:r>
          </a:p>
          <a:p>
            <a:r>
              <a:rPr lang="en-US" dirty="0"/>
              <a:t>Buses are limited by their width in bits. They are usually 8, 16 or 32-bits wide. This tells us how many bits can be sent by the bus at any one time, </a:t>
            </a:r>
            <a:r>
              <a:rPr lang="en-US" dirty="0" err="1"/>
              <a:t>eg</a:t>
            </a:r>
            <a:r>
              <a:rPr lang="en-US" dirty="0"/>
              <a:t> a 32-bit bus can send 32 bits at once.</a:t>
            </a:r>
          </a:p>
          <a:p>
            <a:endParaRPr lang="en-IE" dirty="0"/>
          </a:p>
        </p:txBody>
      </p:sp>
    </p:spTree>
    <p:extLst>
      <p:ext uri="{BB962C8B-B14F-4D97-AF65-F5344CB8AC3E}">
        <p14:creationId xmlns:p14="http://schemas.microsoft.com/office/powerpoint/2010/main" val="3740773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3"/>
          <p:cNvSpPr txBox="1">
            <a:spLocks noGrp="1"/>
          </p:cNvSpPr>
          <p:nvPr>
            <p:ph type="title" idx="4294967295"/>
          </p:nvPr>
        </p:nvSpPr>
        <p:spPr>
          <a:xfrm>
            <a:off x="752467" y="300712"/>
            <a:ext cx="10363698" cy="912000"/>
          </a:xfrm>
          <a:prstGeom prst="rect">
            <a:avLst/>
          </a:prstGeom>
        </p:spPr>
        <p:txBody>
          <a:bodyPr spcFirstLastPara="1" vert="horz" wrap="square" lIns="121900" tIns="121900" rIns="121900" bIns="121900" rtlCol="0" anchor="b" anchorCtr="0">
            <a:noAutofit/>
          </a:bodyPr>
          <a:lstStyle/>
          <a:p>
            <a:pPr lvl="0" algn="ctr"/>
            <a:r>
              <a:rPr lang="en-IN" sz="3200" dirty="0">
                <a:solidFill>
                  <a:srgbClr val="FFFFFF"/>
                </a:solidFill>
                <a:latin typeface="Verdana"/>
                <a:ea typeface="Verdana"/>
                <a:cs typeface="Verdana"/>
                <a:sym typeface="Verdana"/>
              </a:rPr>
              <a:t>von Neumann architecture The Buses</a:t>
            </a:r>
            <a:endParaRPr sz="3200" dirty="0">
              <a:solidFill>
                <a:srgbClr val="FFFFFF"/>
              </a:solidFill>
              <a:latin typeface="Verdana"/>
              <a:ea typeface="Verdana"/>
              <a:cs typeface="Verdana"/>
              <a:sym typeface="Verdana"/>
            </a:endParaRPr>
          </a:p>
        </p:txBody>
      </p:sp>
      <p:sp>
        <p:nvSpPr>
          <p:cNvPr id="206" name="Google Shape;206;p23"/>
          <p:cNvSpPr txBox="1">
            <a:spLocks noGrp="1"/>
          </p:cNvSpPr>
          <p:nvPr>
            <p:ph type="sldNum" idx="4294967295"/>
          </p:nvPr>
        </p:nvSpPr>
        <p:spPr>
          <a:xfrm>
            <a:off x="11116165" y="372571"/>
            <a:ext cx="731600" cy="524800"/>
          </a:xfrm>
          <a:prstGeom prst="rect">
            <a:avLst/>
          </a:prstGeom>
          <a:noFill/>
          <a:ln>
            <a:noFill/>
          </a:ln>
        </p:spPr>
        <p:txBody>
          <a:bodyPr spcFirstLastPara="1" vert="horz" wrap="square" lIns="121900" tIns="121900" rIns="121900" bIns="121900" rtlCol="0" anchor="ctr" anchorCtr="0">
            <a:noAutofit/>
          </a:bodyPr>
          <a:lstStyle/>
          <a:p>
            <a:pPr algn="l"/>
            <a:fld id="{00000000-1234-1234-1234-123412341234}" type="slidenum">
              <a:rPr lang="en"/>
              <a:pPr algn="l"/>
              <a:t>22</a:t>
            </a:fld>
            <a:endParaRPr/>
          </a:p>
        </p:txBody>
      </p:sp>
      <p:grpSp>
        <p:nvGrpSpPr>
          <p:cNvPr id="49" name="Group 48"/>
          <p:cNvGrpSpPr/>
          <p:nvPr/>
        </p:nvGrpSpPr>
        <p:grpSpPr>
          <a:xfrm>
            <a:off x="2856957" y="1395040"/>
            <a:ext cx="6893835" cy="4681581"/>
            <a:chOff x="974930" y="2070848"/>
            <a:chExt cx="5170376" cy="3511186"/>
          </a:xfrm>
        </p:grpSpPr>
        <p:sp>
          <p:nvSpPr>
            <p:cNvPr id="51" name="Rectangle 50"/>
            <p:cNvSpPr/>
            <p:nvPr/>
          </p:nvSpPr>
          <p:spPr>
            <a:xfrm>
              <a:off x="974930" y="2070848"/>
              <a:ext cx="1176600" cy="758264"/>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219170">
                <a:defRPr/>
              </a:pPr>
              <a:endParaRPr lang="en-MY" sz="2400">
                <a:solidFill>
                  <a:prstClr val="white"/>
                </a:solidFill>
                <a:latin typeface="Calibri" panose="020F0502020204030204"/>
              </a:endParaRPr>
            </a:p>
          </p:txBody>
        </p:sp>
        <p:sp>
          <p:nvSpPr>
            <p:cNvPr id="52" name="TextBox 51"/>
            <p:cNvSpPr txBox="1"/>
            <p:nvPr/>
          </p:nvSpPr>
          <p:spPr>
            <a:xfrm>
              <a:off x="1015099" y="2255749"/>
              <a:ext cx="1081787" cy="315423"/>
            </a:xfrm>
            <a:prstGeom prst="rect">
              <a:avLst/>
            </a:prstGeom>
            <a:noFill/>
          </p:spPr>
          <p:txBody>
            <a:bodyPr wrap="none" rtlCol="0">
              <a:spAutoFit/>
            </a:bodyPr>
            <a:lstStyle/>
            <a:p>
              <a:pPr defTabSz="1219170">
                <a:defRPr/>
              </a:pPr>
              <a:r>
                <a:rPr lang="en-IN" sz="2133" dirty="0">
                  <a:solidFill>
                    <a:srgbClr val="0090FF"/>
                  </a:solidFill>
                  <a:latin typeface="Open Sans" panose="020B0604020202020204" charset="0"/>
                  <a:ea typeface="Open Sans" panose="020B0604020202020204" charset="0"/>
                  <a:cs typeface="Open Sans" panose="020B0604020202020204" charset="0"/>
                </a:rPr>
                <a:t>Processor</a:t>
              </a:r>
              <a:endParaRPr lang="en-MY" sz="2133" dirty="0">
                <a:solidFill>
                  <a:srgbClr val="0090FF"/>
                </a:solidFill>
                <a:latin typeface="Open Sans" panose="020B0604020202020204" charset="0"/>
                <a:ea typeface="Open Sans" panose="020B0604020202020204" charset="0"/>
                <a:cs typeface="Open Sans" panose="020B0604020202020204" charset="0"/>
              </a:endParaRPr>
            </a:p>
          </p:txBody>
        </p:sp>
        <p:sp>
          <p:nvSpPr>
            <p:cNvPr id="53" name="Rectangle 52"/>
            <p:cNvSpPr/>
            <p:nvPr/>
          </p:nvSpPr>
          <p:spPr>
            <a:xfrm>
              <a:off x="4968706" y="2070848"/>
              <a:ext cx="1176600" cy="758264"/>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219170">
                <a:defRPr/>
              </a:pPr>
              <a:endParaRPr lang="en-MY" sz="2400">
                <a:solidFill>
                  <a:prstClr val="white"/>
                </a:solidFill>
                <a:latin typeface="Calibri" panose="020F0502020204030204"/>
              </a:endParaRPr>
            </a:p>
          </p:txBody>
        </p:sp>
        <p:sp>
          <p:nvSpPr>
            <p:cNvPr id="54" name="TextBox 53"/>
            <p:cNvSpPr txBox="1"/>
            <p:nvPr/>
          </p:nvSpPr>
          <p:spPr>
            <a:xfrm>
              <a:off x="5130904" y="2139955"/>
              <a:ext cx="852445" cy="561596"/>
            </a:xfrm>
            <a:prstGeom prst="rect">
              <a:avLst/>
            </a:prstGeom>
            <a:noFill/>
          </p:spPr>
          <p:txBody>
            <a:bodyPr wrap="none" rtlCol="0">
              <a:spAutoFit/>
            </a:bodyPr>
            <a:lstStyle/>
            <a:p>
              <a:pPr algn="ctr" defTabSz="1219170">
                <a:defRPr/>
              </a:pPr>
              <a:r>
                <a:rPr lang="en-IN" sz="2133" dirty="0">
                  <a:solidFill>
                    <a:srgbClr val="0090FF"/>
                  </a:solidFill>
                  <a:latin typeface="Calibri" panose="020F0502020204030204"/>
                </a:rPr>
                <a:t>Memory</a:t>
              </a:r>
            </a:p>
            <a:p>
              <a:pPr algn="ctr" defTabSz="1219170">
                <a:defRPr/>
              </a:pPr>
              <a:r>
                <a:rPr lang="en-IN" sz="2133" dirty="0">
                  <a:solidFill>
                    <a:srgbClr val="0090FF"/>
                  </a:solidFill>
                  <a:latin typeface="Calibri" panose="020F0502020204030204"/>
                </a:rPr>
                <a:t>unit</a:t>
              </a:r>
              <a:endParaRPr lang="en-MY" sz="2133" dirty="0">
                <a:solidFill>
                  <a:srgbClr val="0090FF"/>
                </a:solidFill>
                <a:latin typeface="Calibri" panose="020F0502020204030204"/>
              </a:endParaRPr>
            </a:p>
          </p:txBody>
        </p:sp>
        <p:sp>
          <p:nvSpPr>
            <p:cNvPr id="55" name="Rectangle 54"/>
            <p:cNvSpPr/>
            <p:nvPr/>
          </p:nvSpPr>
          <p:spPr>
            <a:xfrm>
              <a:off x="4968706" y="3443093"/>
              <a:ext cx="1176600" cy="758264"/>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219170">
                <a:defRPr/>
              </a:pPr>
              <a:endParaRPr lang="en-MY" sz="2400">
                <a:solidFill>
                  <a:prstClr val="white"/>
                </a:solidFill>
                <a:latin typeface="Calibri" panose="020F0502020204030204"/>
              </a:endParaRPr>
            </a:p>
          </p:txBody>
        </p:sp>
        <p:sp>
          <p:nvSpPr>
            <p:cNvPr id="56" name="TextBox 55"/>
            <p:cNvSpPr txBox="1"/>
            <p:nvPr/>
          </p:nvSpPr>
          <p:spPr>
            <a:xfrm>
              <a:off x="5105561" y="3512200"/>
              <a:ext cx="903132" cy="561596"/>
            </a:xfrm>
            <a:prstGeom prst="rect">
              <a:avLst/>
            </a:prstGeom>
            <a:noFill/>
          </p:spPr>
          <p:txBody>
            <a:bodyPr wrap="none" rtlCol="0">
              <a:spAutoFit/>
            </a:bodyPr>
            <a:lstStyle/>
            <a:p>
              <a:pPr algn="ctr" defTabSz="1219170">
                <a:defRPr/>
              </a:pPr>
              <a:r>
                <a:rPr lang="en-IN" sz="2133" dirty="0">
                  <a:solidFill>
                    <a:srgbClr val="0090FF"/>
                  </a:solidFill>
                  <a:latin typeface="Open Sans" panose="020B0604020202020204" charset="0"/>
                  <a:ea typeface="Open Sans" panose="020B0604020202020204" charset="0"/>
                  <a:cs typeface="Open Sans" panose="020B0604020202020204" charset="0"/>
                </a:rPr>
                <a:t>Input &amp; </a:t>
              </a:r>
            </a:p>
            <a:p>
              <a:pPr algn="ctr" defTabSz="1219170">
                <a:defRPr/>
              </a:pPr>
              <a:r>
                <a:rPr lang="en-IN" sz="2133" dirty="0">
                  <a:solidFill>
                    <a:srgbClr val="0090FF"/>
                  </a:solidFill>
                  <a:latin typeface="Open Sans" panose="020B0604020202020204" charset="0"/>
                  <a:ea typeface="Open Sans" panose="020B0604020202020204" charset="0"/>
                  <a:cs typeface="Open Sans" panose="020B0604020202020204" charset="0"/>
                </a:rPr>
                <a:t>Output</a:t>
              </a:r>
              <a:endParaRPr lang="en-MY" sz="2133" dirty="0">
                <a:solidFill>
                  <a:srgbClr val="0090FF"/>
                </a:solidFill>
                <a:latin typeface="Open Sans" panose="020B0604020202020204" charset="0"/>
                <a:ea typeface="Open Sans" panose="020B0604020202020204" charset="0"/>
                <a:cs typeface="Open Sans" panose="020B0604020202020204" charset="0"/>
              </a:endParaRPr>
            </a:p>
          </p:txBody>
        </p:sp>
        <p:sp>
          <p:nvSpPr>
            <p:cNvPr id="57" name="Rectangle 56"/>
            <p:cNvSpPr/>
            <p:nvPr/>
          </p:nvSpPr>
          <p:spPr>
            <a:xfrm>
              <a:off x="4968706" y="4774719"/>
              <a:ext cx="1176600" cy="758264"/>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219170">
                <a:defRPr/>
              </a:pPr>
              <a:endParaRPr lang="en-MY" sz="2400">
                <a:solidFill>
                  <a:prstClr val="white"/>
                </a:solidFill>
                <a:latin typeface="Open Sans" panose="020B0604020202020204" charset="0"/>
                <a:ea typeface="Open Sans" panose="020B0604020202020204" charset="0"/>
                <a:cs typeface="Open Sans" panose="020B0604020202020204" charset="0"/>
              </a:endParaRPr>
            </a:p>
          </p:txBody>
        </p:sp>
        <p:sp>
          <p:nvSpPr>
            <p:cNvPr id="58" name="TextBox 57"/>
            <p:cNvSpPr txBox="1"/>
            <p:nvPr/>
          </p:nvSpPr>
          <p:spPr>
            <a:xfrm>
              <a:off x="5012895" y="4969185"/>
              <a:ext cx="1088471" cy="315423"/>
            </a:xfrm>
            <a:prstGeom prst="rect">
              <a:avLst/>
            </a:prstGeom>
            <a:noFill/>
          </p:spPr>
          <p:txBody>
            <a:bodyPr wrap="none" rtlCol="0">
              <a:spAutoFit/>
            </a:bodyPr>
            <a:lstStyle/>
            <a:p>
              <a:pPr algn="ctr" defTabSz="1219170">
                <a:defRPr/>
              </a:pPr>
              <a:r>
                <a:rPr lang="en-IN" sz="2133" dirty="0">
                  <a:solidFill>
                    <a:srgbClr val="0090FF"/>
                  </a:solidFill>
                  <a:latin typeface="Calibri" panose="020F0502020204030204"/>
                </a:rPr>
                <a:t>I/O Devices</a:t>
              </a:r>
              <a:endParaRPr lang="en-MY" sz="2133" dirty="0">
                <a:solidFill>
                  <a:srgbClr val="0090FF"/>
                </a:solidFill>
                <a:latin typeface="Calibri" panose="020F0502020204030204"/>
              </a:endParaRPr>
            </a:p>
          </p:txBody>
        </p:sp>
        <p:cxnSp>
          <p:nvCxnSpPr>
            <p:cNvPr id="59" name="Straight Arrow Connector 58"/>
            <p:cNvCxnSpPr>
              <a:stCxn id="51" idx="3"/>
              <a:endCxn id="53" idx="1"/>
            </p:cNvCxnSpPr>
            <p:nvPr/>
          </p:nvCxnSpPr>
          <p:spPr>
            <a:xfrm>
              <a:off x="2151530" y="2449980"/>
              <a:ext cx="2817176" cy="0"/>
            </a:xfrm>
            <a:prstGeom prst="straightConnector1">
              <a:avLst/>
            </a:prstGeom>
            <a:noFill/>
            <a:ln w="38100" cap="flat" cmpd="sng" algn="ctr">
              <a:solidFill>
                <a:srgbClr val="70AD47"/>
              </a:solidFill>
              <a:prstDash val="solid"/>
              <a:miter lim="800000"/>
              <a:headEnd type="triangle" w="med" len="med"/>
              <a:tailEnd type="triangle" w="med" len="med"/>
            </a:ln>
            <a:effectLst/>
          </p:spPr>
        </p:cxnSp>
        <p:cxnSp>
          <p:nvCxnSpPr>
            <p:cNvPr id="60" name="Straight Arrow Connector 59"/>
            <p:cNvCxnSpPr/>
            <p:nvPr/>
          </p:nvCxnSpPr>
          <p:spPr>
            <a:xfrm>
              <a:off x="2151530" y="2255749"/>
              <a:ext cx="2817176" cy="0"/>
            </a:xfrm>
            <a:prstGeom prst="straightConnector1">
              <a:avLst/>
            </a:prstGeom>
            <a:noFill/>
            <a:ln w="38100" cap="flat" cmpd="sng" algn="ctr">
              <a:solidFill>
                <a:srgbClr val="FF0000"/>
              </a:solidFill>
              <a:prstDash val="solid"/>
              <a:miter lim="800000"/>
              <a:headEnd type="none" w="med" len="med"/>
              <a:tailEnd type="triangle" w="med" len="med"/>
            </a:ln>
            <a:effectLst/>
          </p:spPr>
        </p:cxnSp>
        <p:cxnSp>
          <p:nvCxnSpPr>
            <p:cNvPr id="61" name="Straight Arrow Connector 60"/>
            <p:cNvCxnSpPr/>
            <p:nvPr/>
          </p:nvCxnSpPr>
          <p:spPr>
            <a:xfrm>
              <a:off x="2158253" y="2634433"/>
              <a:ext cx="2817176" cy="0"/>
            </a:xfrm>
            <a:prstGeom prst="straightConnector1">
              <a:avLst/>
            </a:prstGeom>
            <a:noFill/>
            <a:ln w="38100" cap="flat" cmpd="sng" algn="ctr">
              <a:solidFill>
                <a:srgbClr val="FFFF00"/>
              </a:solidFill>
              <a:prstDash val="solid"/>
              <a:miter lim="800000"/>
              <a:headEnd type="none" w="med" len="med"/>
              <a:tailEnd type="triangle" w="med" len="med"/>
            </a:ln>
            <a:effectLst/>
          </p:spPr>
        </p:cxnSp>
        <p:sp>
          <p:nvSpPr>
            <p:cNvPr id="62" name="Freeform 61"/>
            <p:cNvSpPr/>
            <p:nvPr/>
          </p:nvSpPr>
          <p:spPr>
            <a:xfrm>
              <a:off x="3587750" y="2247900"/>
              <a:ext cx="1371600" cy="1377950"/>
            </a:xfrm>
            <a:custGeom>
              <a:avLst/>
              <a:gdLst>
                <a:gd name="connsiteX0" fmla="*/ 0 w 1371600"/>
                <a:gd name="connsiteY0" fmla="*/ 0 h 1295400"/>
                <a:gd name="connsiteX1" fmla="*/ 0 w 1371600"/>
                <a:gd name="connsiteY1" fmla="*/ 1295400 h 1295400"/>
                <a:gd name="connsiteX2" fmla="*/ 1371600 w 1371600"/>
                <a:gd name="connsiteY2" fmla="*/ 1295400 h 1295400"/>
              </a:gdLst>
              <a:ahLst/>
              <a:cxnLst>
                <a:cxn ang="0">
                  <a:pos x="connsiteX0" y="connsiteY0"/>
                </a:cxn>
                <a:cxn ang="0">
                  <a:pos x="connsiteX1" y="connsiteY1"/>
                </a:cxn>
                <a:cxn ang="0">
                  <a:pos x="connsiteX2" y="connsiteY2"/>
                </a:cxn>
              </a:cxnLst>
              <a:rect l="l" t="t" r="r" b="b"/>
              <a:pathLst>
                <a:path w="1371600" h="1295400">
                  <a:moveTo>
                    <a:pt x="0" y="0"/>
                  </a:moveTo>
                  <a:lnTo>
                    <a:pt x="0" y="1295400"/>
                  </a:lnTo>
                  <a:lnTo>
                    <a:pt x="1371600" y="1295400"/>
                  </a:lnTo>
                </a:path>
              </a:pathLst>
            </a:custGeom>
            <a:noFill/>
            <a:ln w="38100" cap="flat" cmpd="sng" algn="ctr">
              <a:solidFill>
                <a:srgbClr val="FF0000"/>
              </a:solidFill>
              <a:prstDash val="solid"/>
              <a:miter lim="800000"/>
              <a:headEnd type="none" w="med" len="med"/>
              <a:tailEnd type="triangle" w="med" len="med"/>
            </a:ln>
            <a:effectLst/>
          </p:spPr>
          <p:txBody>
            <a:bodyPr rtlCol="0" anchor="ctr"/>
            <a:lstStyle/>
            <a:p>
              <a:pPr algn="ctr" defTabSz="1219170">
                <a:defRPr/>
              </a:pPr>
              <a:endParaRPr lang="en-MY" sz="2400">
                <a:solidFill>
                  <a:prstClr val="black"/>
                </a:solidFill>
                <a:latin typeface="Calibri" panose="020F0502020204030204"/>
              </a:endParaRPr>
            </a:p>
          </p:txBody>
        </p:sp>
        <p:sp>
          <p:nvSpPr>
            <p:cNvPr id="63" name="Freeform 62"/>
            <p:cNvSpPr/>
            <p:nvPr/>
          </p:nvSpPr>
          <p:spPr>
            <a:xfrm>
              <a:off x="3371850" y="2449980"/>
              <a:ext cx="1587500" cy="1360195"/>
            </a:xfrm>
            <a:custGeom>
              <a:avLst/>
              <a:gdLst>
                <a:gd name="connsiteX0" fmla="*/ 0 w 1371600"/>
                <a:gd name="connsiteY0" fmla="*/ 0 h 1295400"/>
                <a:gd name="connsiteX1" fmla="*/ 0 w 1371600"/>
                <a:gd name="connsiteY1" fmla="*/ 1295400 h 1295400"/>
                <a:gd name="connsiteX2" fmla="*/ 1371600 w 1371600"/>
                <a:gd name="connsiteY2" fmla="*/ 1295400 h 1295400"/>
              </a:gdLst>
              <a:ahLst/>
              <a:cxnLst>
                <a:cxn ang="0">
                  <a:pos x="connsiteX0" y="connsiteY0"/>
                </a:cxn>
                <a:cxn ang="0">
                  <a:pos x="connsiteX1" y="connsiteY1"/>
                </a:cxn>
                <a:cxn ang="0">
                  <a:pos x="connsiteX2" y="connsiteY2"/>
                </a:cxn>
              </a:cxnLst>
              <a:rect l="l" t="t" r="r" b="b"/>
              <a:pathLst>
                <a:path w="1371600" h="1295400">
                  <a:moveTo>
                    <a:pt x="0" y="0"/>
                  </a:moveTo>
                  <a:lnTo>
                    <a:pt x="0" y="1295400"/>
                  </a:lnTo>
                  <a:lnTo>
                    <a:pt x="1371600" y="1295400"/>
                  </a:lnTo>
                </a:path>
              </a:pathLst>
            </a:custGeom>
            <a:noFill/>
            <a:ln w="38100" cap="flat" cmpd="sng" algn="ctr">
              <a:solidFill>
                <a:srgbClr val="70AD47"/>
              </a:solidFill>
              <a:prstDash val="solid"/>
              <a:miter lim="800000"/>
              <a:headEnd type="triangle" w="med" len="med"/>
              <a:tailEnd type="triangle" w="med" len="med"/>
            </a:ln>
            <a:effectLst/>
          </p:spPr>
          <p:txBody>
            <a:bodyPr rtlCol="0" anchor="ctr"/>
            <a:lstStyle/>
            <a:p>
              <a:pPr algn="ctr" defTabSz="1219170">
                <a:defRPr/>
              </a:pPr>
              <a:endParaRPr lang="en-MY" sz="2400">
                <a:solidFill>
                  <a:prstClr val="black"/>
                </a:solidFill>
                <a:latin typeface="Calibri" panose="020F0502020204030204"/>
              </a:endParaRPr>
            </a:p>
          </p:txBody>
        </p:sp>
        <p:sp>
          <p:nvSpPr>
            <p:cNvPr id="64" name="Freeform 63"/>
            <p:cNvSpPr/>
            <p:nvPr/>
          </p:nvSpPr>
          <p:spPr>
            <a:xfrm>
              <a:off x="3143250" y="2644212"/>
              <a:ext cx="1816100" cy="1350416"/>
            </a:xfrm>
            <a:custGeom>
              <a:avLst/>
              <a:gdLst>
                <a:gd name="connsiteX0" fmla="*/ 0 w 1371600"/>
                <a:gd name="connsiteY0" fmla="*/ 0 h 1295400"/>
                <a:gd name="connsiteX1" fmla="*/ 0 w 1371600"/>
                <a:gd name="connsiteY1" fmla="*/ 1295400 h 1295400"/>
                <a:gd name="connsiteX2" fmla="*/ 1371600 w 1371600"/>
                <a:gd name="connsiteY2" fmla="*/ 1295400 h 1295400"/>
              </a:gdLst>
              <a:ahLst/>
              <a:cxnLst>
                <a:cxn ang="0">
                  <a:pos x="connsiteX0" y="connsiteY0"/>
                </a:cxn>
                <a:cxn ang="0">
                  <a:pos x="connsiteX1" y="connsiteY1"/>
                </a:cxn>
                <a:cxn ang="0">
                  <a:pos x="connsiteX2" y="connsiteY2"/>
                </a:cxn>
              </a:cxnLst>
              <a:rect l="l" t="t" r="r" b="b"/>
              <a:pathLst>
                <a:path w="1371600" h="1295400">
                  <a:moveTo>
                    <a:pt x="0" y="0"/>
                  </a:moveTo>
                  <a:lnTo>
                    <a:pt x="0" y="1295400"/>
                  </a:lnTo>
                  <a:lnTo>
                    <a:pt x="1371600" y="1295400"/>
                  </a:lnTo>
                </a:path>
              </a:pathLst>
            </a:custGeom>
            <a:noFill/>
            <a:ln w="38100" cap="flat" cmpd="sng" algn="ctr">
              <a:solidFill>
                <a:srgbClr val="FFFF00"/>
              </a:solidFill>
              <a:prstDash val="solid"/>
              <a:miter lim="800000"/>
              <a:headEnd type="none" w="med" len="med"/>
              <a:tailEnd type="triangle" w="med" len="med"/>
            </a:ln>
            <a:effectLst/>
          </p:spPr>
          <p:txBody>
            <a:bodyPr rtlCol="0" anchor="ctr"/>
            <a:lstStyle/>
            <a:p>
              <a:pPr algn="ctr" defTabSz="1219170">
                <a:defRPr/>
              </a:pPr>
              <a:endParaRPr lang="en-MY" sz="2400">
                <a:solidFill>
                  <a:prstClr val="black"/>
                </a:solidFill>
                <a:latin typeface="Calibri" panose="020F0502020204030204"/>
              </a:endParaRPr>
            </a:p>
          </p:txBody>
        </p:sp>
        <p:cxnSp>
          <p:nvCxnSpPr>
            <p:cNvPr id="65" name="Straight Connector 64"/>
            <p:cNvCxnSpPr>
              <a:stCxn id="55" idx="2"/>
              <a:endCxn id="57" idx="0"/>
            </p:cNvCxnSpPr>
            <p:nvPr/>
          </p:nvCxnSpPr>
          <p:spPr>
            <a:xfrm>
              <a:off x="5557006" y="4201357"/>
              <a:ext cx="0" cy="573362"/>
            </a:xfrm>
            <a:prstGeom prst="line">
              <a:avLst/>
            </a:prstGeom>
            <a:noFill/>
            <a:ln w="38100" cap="flat" cmpd="sng" algn="ctr">
              <a:solidFill>
                <a:srgbClr val="70AD47"/>
              </a:solidFill>
              <a:prstDash val="solid"/>
              <a:miter lim="800000"/>
              <a:headEnd type="triangle" w="med" len="med"/>
              <a:tailEnd type="triangle" w="med" len="med"/>
            </a:ln>
            <a:effectLst/>
          </p:spPr>
        </p:cxnSp>
        <p:grpSp>
          <p:nvGrpSpPr>
            <p:cNvPr id="66" name="Group 65"/>
            <p:cNvGrpSpPr/>
            <p:nvPr/>
          </p:nvGrpSpPr>
          <p:grpSpPr>
            <a:xfrm>
              <a:off x="1038225" y="5093183"/>
              <a:ext cx="659484" cy="378684"/>
              <a:chOff x="1655110" y="4959833"/>
              <a:chExt cx="2823899" cy="378684"/>
            </a:xfrm>
          </p:grpSpPr>
          <p:cxnSp>
            <p:nvCxnSpPr>
              <p:cNvPr id="71" name="Straight Arrow Connector 70"/>
              <p:cNvCxnSpPr/>
              <p:nvPr/>
            </p:nvCxnSpPr>
            <p:spPr>
              <a:xfrm>
                <a:off x="1655110" y="5154064"/>
                <a:ext cx="2817176" cy="0"/>
              </a:xfrm>
              <a:prstGeom prst="straightConnector1">
                <a:avLst/>
              </a:prstGeom>
              <a:noFill/>
              <a:ln w="38100" cap="flat" cmpd="sng" algn="ctr">
                <a:solidFill>
                  <a:srgbClr val="70AD47"/>
                </a:solidFill>
                <a:prstDash val="solid"/>
                <a:miter lim="800000"/>
                <a:headEnd type="triangle" w="med" len="med"/>
                <a:tailEnd type="triangle" w="med" len="med"/>
              </a:ln>
              <a:effectLst/>
            </p:spPr>
          </p:cxnSp>
          <p:cxnSp>
            <p:nvCxnSpPr>
              <p:cNvPr id="72" name="Straight Arrow Connector 71"/>
              <p:cNvCxnSpPr/>
              <p:nvPr/>
            </p:nvCxnSpPr>
            <p:spPr>
              <a:xfrm>
                <a:off x="1655110" y="4959833"/>
                <a:ext cx="2817176" cy="0"/>
              </a:xfrm>
              <a:prstGeom prst="straightConnector1">
                <a:avLst/>
              </a:prstGeom>
              <a:noFill/>
              <a:ln w="38100" cap="flat" cmpd="sng" algn="ctr">
                <a:solidFill>
                  <a:srgbClr val="FF0000"/>
                </a:solidFill>
                <a:prstDash val="solid"/>
                <a:miter lim="800000"/>
                <a:headEnd type="none" w="med" len="med"/>
                <a:tailEnd type="triangle" w="med" len="med"/>
              </a:ln>
              <a:effectLst/>
            </p:spPr>
          </p:cxnSp>
          <p:cxnSp>
            <p:nvCxnSpPr>
              <p:cNvPr id="73" name="Straight Arrow Connector 72"/>
              <p:cNvCxnSpPr/>
              <p:nvPr/>
            </p:nvCxnSpPr>
            <p:spPr>
              <a:xfrm>
                <a:off x="1661833" y="5338517"/>
                <a:ext cx="2817176" cy="0"/>
              </a:xfrm>
              <a:prstGeom prst="straightConnector1">
                <a:avLst/>
              </a:prstGeom>
              <a:noFill/>
              <a:ln w="38100" cap="flat" cmpd="sng" algn="ctr">
                <a:solidFill>
                  <a:srgbClr val="FFFF00"/>
                </a:solidFill>
                <a:prstDash val="solid"/>
                <a:miter lim="800000"/>
                <a:headEnd type="none" w="med" len="med"/>
                <a:tailEnd type="triangle" w="med" len="med"/>
              </a:ln>
              <a:effectLst/>
            </p:spPr>
          </p:cxnSp>
        </p:grpSp>
        <p:sp>
          <p:nvSpPr>
            <p:cNvPr id="67" name="TextBox 66"/>
            <p:cNvSpPr txBox="1"/>
            <p:nvPr/>
          </p:nvSpPr>
          <p:spPr>
            <a:xfrm>
              <a:off x="1681112" y="4951904"/>
              <a:ext cx="1017874" cy="253916"/>
            </a:xfrm>
            <a:prstGeom prst="rect">
              <a:avLst/>
            </a:prstGeom>
            <a:noFill/>
          </p:spPr>
          <p:txBody>
            <a:bodyPr wrap="none" rtlCol="0">
              <a:spAutoFit/>
            </a:bodyPr>
            <a:lstStyle/>
            <a:p>
              <a:pPr defTabSz="1219170">
                <a:defRPr/>
              </a:pPr>
              <a:r>
                <a:rPr lang="en-IN" sz="1600" dirty="0">
                  <a:solidFill>
                    <a:schemeClr val="bg1"/>
                  </a:solidFill>
                  <a:latin typeface="Open Sans" panose="020B0604020202020204" charset="0"/>
                  <a:ea typeface="Open Sans" panose="020B0604020202020204" charset="0"/>
                  <a:cs typeface="Open Sans" panose="020B0604020202020204" charset="0"/>
                </a:rPr>
                <a:t>Address bus</a:t>
              </a:r>
              <a:endParaRPr lang="en-MY" sz="1600" dirty="0">
                <a:solidFill>
                  <a:schemeClr val="bg1"/>
                </a:solidFill>
                <a:latin typeface="Open Sans" panose="020B0604020202020204" charset="0"/>
                <a:ea typeface="Open Sans" panose="020B0604020202020204" charset="0"/>
                <a:cs typeface="Open Sans" panose="020B0604020202020204" charset="0"/>
              </a:endParaRPr>
            </a:p>
          </p:txBody>
        </p:sp>
        <p:sp>
          <p:nvSpPr>
            <p:cNvPr id="68" name="TextBox 67"/>
            <p:cNvSpPr txBox="1"/>
            <p:nvPr/>
          </p:nvSpPr>
          <p:spPr>
            <a:xfrm>
              <a:off x="1681112" y="5145563"/>
              <a:ext cx="776896" cy="253916"/>
            </a:xfrm>
            <a:prstGeom prst="rect">
              <a:avLst/>
            </a:prstGeom>
            <a:noFill/>
          </p:spPr>
          <p:txBody>
            <a:bodyPr wrap="none" rtlCol="0">
              <a:spAutoFit/>
            </a:bodyPr>
            <a:lstStyle/>
            <a:p>
              <a:pPr defTabSz="1219170">
                <a:defRPr/>
              </a:pPr>
              <a:r>
                <a:rPr lang="en-IN" sz="1600" dirty="0">
                  <a:solidFill>
                    <a:schemeClr val="bg1"/>
                  </a:solidFill>
                  <a:latin typeface="Open Sans" panose="020B0604020202020204" charset="0"/>
                  <a:ea typeface="Open Sans" panose="020B0604020202020204" charset="0"/>
                  <a:cs typeface="Open Sans" panose="020B0604020202020204" charset="0"/>
                </a:rPr>
                <a:t>Data bus</a:t>
              </a:r>
              <a:endParaRPr lang="en-MY" sz="1600" dirty="0">
                <a:solidFill>
                  <a:schemeClr val="bg1"/>
                </a:solidFill>
                <a:latin typeface="Open Sans" panose="020B0604020202020204" charset="0"/>
                <a:ea typeface="Open Sans" panose="020B0604020202020204" charset="0"/>
                <a:cs typeface="Open Sans" panose="020B0604020202020204" charset="0"/>
              </a:endParaRPr>
            </a:p>
          </p:txBody>
        </p:sp>
        <p:sp>
          <p:nvSpPr>
            <p:cNvPr id="69" name="TextBox 68"/>
            <p:cNvSpPr txBox="1"/>
            <p:nvPr/>
          </p:nvSpPr>
          <p:spPr>
            <a:xfrm>
              <a:off x="1681112" y="5328118"/>
              <a:ext cx="969784" cy="253916"/>
            </a:xfrm>
            <a:prstGeom prst="rect">
              <a:avLst/>
            </a:prstGeom>
            <a:noFill/>
          </p:spPr>
          <p:txBody>
            <a:bodyPr wrap="none" rtlCol="0">
              <a:spAutoFit/>
            </a:bodyPr>
            <a:lstStyle/>
            <a:p>
              <a:pPr defTabSz="1219170">
                <a:defRPr/>
              </a:pPr>
              <a:r>
                <a:rPr lang="en-IN" sz="1600" dirty="0">
                  <a:solidFill>
                    <a:schemeClr val="bg1"/>
                  </a:solidFill>
                  <a:latin typeface="Open Sans" panose="020B0604020202020204" charset="0"/>
                  <a:ea typeface="Open Sans" panose="020B0604020202020204" charset="0"/>
                  <a:cs typeface="Open Sans" panose="020B0604020202020204" charset="0"/>
                </a:rPr>
                <a:t>Control bus</a:t>
              </a:r>
              <a:endParaRPr lang="en-MY" sz="1600" dirty="0">
                <a:solidFill>
                  <a:schemeClr val="bg1"/>
                </a:solidFill>
                <a:latin typeface="Open Sans" panose="020B0604020202020204" charset="0"/>
                <a:ea typeface="Open Sans" panose="020B0604020202020204" charset="0"/>
                <a:cs typeface="Open Sans" panose="020B0604020202020204" charset="0"/>
              </a:endParaRPr>
            </a:p>
          </p:txBody>
        </p:sp>
        <p:sp>
          <p:nvSpPr>
            <p:cNvPr id="70" name="TextBox 69"/>
            <p:cNvSpPr txBox="1"/>
            <p:nvPr/>
          </p:nvSpPr>
          <p:spPr>
            <a:xfrm>
              <a:off x="1412897" y="4711531"/>
              <a:ext cx="663884" cy="253916"/>
            </a:xfrm>
            <a:prstGeom prst="rect">
              <a:avLst/>
            </a:prstGeom>
            <a:noFill/>
          </p:spPr>
          <p:txBody>
            <a:bodyPr wrap="none" rtlCol="0">
              <a:spAutoFit/>
            </a:bodyPr>
            <a:lstStyle/>
            <a:p>
              <a:pPr defTabSz="1219170">
                <a:defRPr/>
              </a:pPr>
              <a:r>
                <a:rPr lang="en-IN" sz="1600" u="sng" dirty="0">
                  <a:solidFill>
                    <a:schemeClr val="bg1"/>
                  </a:solidFill>
                  <a:latin typeface="Open Sans" panose="020B0604020202020204" charset="0"/>
                  <a:ea typeface="Open Sans" panose="020B0604020202020204" charset="0"/>
                  <a:cs typeface="Open Sans" panose="020B0604020202020204" charset="0"/>
                </a:rPr>
                <a:t>Legend</a:t>
              </a:r>
              <a:endParaRPr lang="en-MY" sz="1600" u="sng" dirty="0">
                <a:solidFill>
                  <a:schemeClr val="bg1"/>
                </a:solidFill>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3256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idx="4294967295"/>
          </p:nvPr>
        </p:nvSpPr>
        <p:spPr>
          <a:xfrm>
            <a:off x="1102404" y="645711"/>
            <a:ext cx="6789600" cy="951240"/>
          </a:xfrm>
          <a:prstGeom prst="rect">
            <a:avLst/>
          </a:prstGeom>
        </p:spPr>
        <p:txBody>
          <a:bodyPr spcFirstLastPara="1" vert="horz" wrap="square" lIns="121900" tIns="121900" rIns="121900" bIns="121900" rtlCol="0" anchor="b" anchorCtr="0">
            <a:noAutofit/>
          </a:bodyPr>
          <a:lstStyle/>
          <a:p>
            <a:pPr lvl="0"/>
            <a:r>
              <a:rPr lang="en-IN" dirty="0"/>
              <a:t>Buses</a:t>
            </a:r>
            <a:endParaRPr dirty="0"/>
          </a:p>
        </p:txBody>
      </p:sp>
      <p:sp>
        <p:nvSpPr>
          <p:cNvPr id="101" name="Google Shape;101;p15"/>
          <p:cNvSpPr txBox="1">
            <a:spLocks noGrp="1"/>
          </p:cNvSpPr>
          <p:nvPr>
            <p:ph type="sldNum" idx="4294967295"/>
          </p:nvPr>
        </p:nvSpPr>
        <p:spPr>
          <a:xfrm>
            <a:off x="11116165" y="360104"/>
            <a:ext cx="731600" cy="524800"/>
          </a:xfrm>
          <a:prstGeom prst="rect">
            <a:avLst/>
          </a:prstGeom>
          <a:noFill/>
          <a:ln>
            <a:noFill/>
          </a:ln>
        </p:spPr>
        <p:txBody>
          <a:bodyPr spcFirstLastPara="1" vert="horz" wrap="square" lIns="121900" tIns="121900" rIns="121900" bIns="121900" rtlCol="0" anchor="ctr" anchorCtr="0">
            <a:noAutofit/>
          </a:bodyPr>
          <a:lstStyle/>
          <a:p>
            <a:pPr algn="l"/>
            <a:fld id="{00000000-1234-1234-1234-123412341234}" type="slidenum">
              <a:rPr lang="en"/>
              <a:pPr algn="l"/>
              <a:t>23</a:t>
            </a:fld>
            <a:endParaRPr/>
          </a:p>
        </p:txBody>
      </p:sp>
      <p:graphicFrame>
        <p:nvGraphicFramePr>
          <p:cNvPr id="7" name="Google Shape;73;p10"/>
          <p:cNvGraphicFramePr/>
          <p:nvPr/>
        </p:nvGraphicFramePr>
        <p:xfrm>
          <a:off x="1410157" y="1961701"/>
          <a:ext cx="9706008" cy="4492883"/>
        </p:xfrm>
        <a:graphic>
          <a:graphicData uri="http://schemas.openxmlformats.org/drawingml/2006/table">
            <a:tbl>
              <a:tblPr>
                <a:noFill/>
              </a:tblPr>
              <a:tblGrid>
                <a:gridCol w="2115240">
                  <a:extLst>
                    <a:ext uri="{9D8B030D-6E8A-4147-A177-3AD203B41FA5}">
                      <a16:colId xmlns:a16="http://schemas.microsoft.com/office/drawing/2014/main" val="20001"/>
                    </a:ext>
                  </a:extLst>
                </a:gridCol>
                <a:gridCol w="4347991">
                  <a:extLst>
                    <a:ext uri="{9D8B030D-6E8A-4147-A177-3AD203B41FA5}">
                      <a16:colId xmlns:a16="http://schemas.microsoft.com/office/drawing/2014/main" val="20002"/>
                    </a:ext>
                  </a:extLst>
                </a:gridCol>
                <a:gridCol w="3242777">
                  <a:extLst>
                    <a:ext uri="{9D8B030D-6E8A-4147-A177-3AD203B41FA5}">
                      <a16:colId xmlns:a16="http://schemas.microsoft.com/office/drawing/2014/main" val="20003"/>
                    </a:ext>
                  </a:extLst>
                </a:gridCol>
              </a:tblGrid>
              <a:tr h="660401">
                <a:tc>
                  <a:txBody>
                    <a:bodyPr/>
                    <a:lstStyle/>
                    <a:p>
                      <a:pPr algn="ctr">
                        <a:lnSpc>
                          <a:spcPct val="115000"/>
                        </a:lnSpc>
                        <a:spcAft>
                          <a:spcPts val="1000"/>
                        </a:spcAft>
                      </a:pPr>
                      <a:r>
                        <a:rPr lang="en-IN" sz="1900" b="0" dirty="0">
                          <a:solidFill>
                            <a:schemeClr val="tx1"/>
                          </a:solidFill>
                          <a:effectLst/>
                          <a:latin typeface="Open Sans" panose="020B0604020202020204" charset="0"/>
                          <a:ea typeface="Open Sans" panose="020B0604020202020204" charset="0"/>
                          <a:cs typeface="Open Sans" panose="020B0604020202020204" charset="0"/>
                        </a:rPr>
                        <a:t>Type of bus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76200" cap="flat" cmpd="sng">
                      <a:solidFill>
                        <a:srgbClr val="0090FF"/>
                      </a:solidFill>
                      <a:prstDash val="solid"/>
                      <a:round/>
                      <a:headEnd type="none" w="sm" len="sm"/>
                      <a:tailEnd type="none" w="sm" len="sm"/>
                    </a:lnT>
                    <a:lnB w="9525" cap="flat" cmpd="sng" algn="ctr">
                      <a:solidFill>
                        <a:srgbClr val="0090FF"/>
                      </a:solidFill>
                      <a:prstDash val="solid"/>
                      <a:round/>
                      <a:headEnd type="none" w="sm" len="sm"/>
                      <a:tailEnd type="none" w="sm" len="sm"/>
                    </a:lnB>
                  </a:tcPr>
                </a:tc>
                <a:tc>
                  <a:txBody>
                    <a:bodyPr/>
                    <a:lstStyle/>
                    <a:p>
                      <a:pPr algn="ctr">
                        <a:lnSpc>
                          <a:spcPct val="115000"/>
                        </a:lnSpc>
                        <a:spcAft>
                          <a:spcPts val="1000"/>
                        </a:spcAft>
                      </a:pPr>
                      <a:r>
                        <a:rPr lang="en-IN" sz="1900" b="0" dirty="0">
                          <a:solidFill>
                            <a:schemeClr val="tx1"/>
                          </a:solidFill>
                          <a:effectLst/>
                          <a:latin typeface="Open Sans" panose="020B0604020202020204" charset="0"/>
                          <a:ea typeface="Open Sans" panose="020B0604020202020204" charset="0"/>
                          <a:cs typeface="Open Sans" panose="020B0604020202020204" charset="0"/>
                        </a:rPr>
                        <a:t>Function</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76200"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tc>
                  <a:txBody>
                    <a:bodyPr/>
                    <a:lstStyle/>
                    <a:p>
                      <a:pPr algn="ctr">
                        <a:lnSpc>
                          <a:spcPct val="115000"/>
                        </a:lnSpc>
                        <a:spcAft>
                          <a:spcPts val="1000"/>
                        </a:spcAft>
                      </a:pPr>
                      <a:r>
                        <a:rPr lang="en-IN" sz="1900" b="0" dirty="0">
                          <a:solidFill>
                            <a:schemeClr val="tx1"/>
                          </a:solidFill>
                          <a:effectLst/>
                          <a:latin typeface="Open Sans" panose="020B0604020202020204" charset="0"/>
                          <a:ea typeface="Open Sans" panose="020B0604020202020204" charset="0"/>
                          <a:cs typeface="Open Sans" panose="020B0604020202020204" charset="0"/>
                        </a:rPr>
                        <a:t>Direction of bus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76200"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extLst>
                  <a:ext uri="{0D108BD9-81ED-4DB2-BD59-A6C34878D82A}">
                    <a16:rowId xmlns:a16="http://schemas.microsoft.com/office/drawing/2014/main" val="10000"/>
                  </a:ext>
                </a:extLst>
              </a:tr>
              <a:tr h="1163557">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Address bus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lgn="ctr">
                      <a:solidFill>
                        <a:srgbClr val="0090FF"/>
                      </a:solidFill>
                      <a:prstDash val="solid"/>
                      <a:round/>
                      <a:headEnd type="none" w="sm" len="sm"/>
                      <a:tailEnd type="none" w="sm" len="sm"/>
                    </a:lnT>
                    <a:lnB w="9525" cap="flat" cmpd="sng" algn="ctr">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Transmits the address between the processor and the memory</a:t>
                      </a:r>
                    </a:p>
                  </a:txBody>
                  <a:tcPr marT="4800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Unidirectional: From the processor to the memory, and input-output devices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extLst>
                  <a:ext uri="{0D108BD9-81ED-4DB2-BD59-A6C34878D82A}">
                    <a16:rowId xmlns:a16="http://schemas.microsoft.com/office/drawing/2014/main" val="10001"/>
                  </a:ext>
                </a:extLst>
              </a:tr>
              <a:tr h="1163557">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Data bus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lgn="ctr">
                      <a:solidFill>
                        <a:srgbClr val="0090FF"/>
                      </a:solidFill>
                      <a:prstDash val="solid"/>
                      <a:round/>
                      <a:headEnd type="none" w="sm" len="sm"/>
                      <a:tailEnd type="none" w="sm" len="sm"/>
                    </a:lnT>
                    <a:lnB w="9525" cap="flat" cmpd="sng" algn="ctr">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Sends data between the processor, memory, and input-output devices </a:t>
                      </a:r>
                    </a:p>
                  </a:txBody>
                  <a:tcPr marT="4800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Bi-directional</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9525" cap="flat" cmpd="sng">
                      <a:solidFill>
                        <a:srgbClr val="0090FF"/>
                      </a:solidFill>
                      <a:prstDash val="solid"/>
                      <a:round/>
                      <a:headEnd type="none" w="sm" len="sm"/>
                      <a:tailEnd type="none" w="sm" len="sm"/>
                    </a:lnB>
                  </a:tcPr>
                </a:tc>
                <a:extLst>
                  <a:ext uri="{0D108BD9-81ED-4DB2-BD59-A6C34878D82A}">
                    <a16:rowId xmlns:a16="http://schemas.microsoft.com/office/drawing/2014/main" val="10002"/>
                  </a:ext>
                </a:extLst>
              </a:tr>
              <a:tr h="1505368">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Control bus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lgn="ctr">
                      <a:solidFill>
                        <a:srgbClr val="0090FF"/>
                      </a:solidFill>
                      <a:prstDash val="solid"/>
                      <a:round/>
                      <a:headEnd type="none" w="sm" len="sm"/>
                      <a:tailEnd type="none" w="sm" len="sm"/>
                    </a:lnT>
                    <a:lnB w="76200" cap="flat" cmpd="sng">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Signals sent by the processor to control the memory and peripheral devices</a:t>
                      </a:r>
                    </a:p>
                    <a:p>
                      <a:pPr algn="ctr">
                        <a:lnSpc>
                          <a:spcPct val="115000"/>
                        </a:lnSpc>
                        <a:spcAft>
                          <a:spcPts val="1000"/>
                        </a:spcAft>
                      </a:pPr>
                      <a:endParaRPr lang="en-IN" sz="1900" dirty="0">
                        <a:solidFill>
                          <a:srgbClr val="00B0F0"/>
                        </a:solidFill>
                        <a:effectLst/>
                        <a:latin typeface="Open Sans" panose="020B0604020202020204" charset="0"/>
                        <a:ea typeface="Open Sans" panose="020B0604020202020204" charset="0"/>
                        <a:cs typeface="Open Sans" panose="020B0604020202020204" charset="0"/>
                      </a:endParaRPr>
                    </a:p>
                  </a:txBody>
                  <a:tcPr marT="4800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76200" cap="flat" cmpd="sng">
                      <a:solidFill>
                        <a:srgbClr val="0090FF"/>
                      </a:solidFill>
                      <a:prstDash val="solid"/>
                      <a:round/>
                      <a:headEnd type="none" w="sm" len="sm"/>
                      <a:tailEnd type="none" w="sm" len="sm"/>
                    </a:lnB>
                  </a:tcPr>
                </a:tc>
                <a:tc>
                  <a:txBody>
                    <a:bodyPr/>
                    <a:lstStyle/>
                    <a:p>
                      <a:pPr algn="ctr">
                        <a:lnSpc>
                          <a:spcPct val="115000"/>
                        </a:lnSpc>
                        <a:spcAft>
                          <a:spcPts val="1000"/>
                        </a:spcAft>
                      </a:pPr>
                      <a:r>
                        <a:rPr lang="en-IN" sz="1900" dirty="0">
                          <a:solidFill>
                            <a:srgbClr val="00B0F0"/>
                          </a:solidFill>
                          <a:effectLst/>
                          <a:latin typeface="Open Sans" panose="020B0604020202020204" charset="0"/>
                          <a:ea typeface="Open Sans" panose="020B0604020202020204" charset="0"/>
                          <a:cs typeface="Open Sans" panose="020B0604020202020204" charset="0"/>
                        </a:rPr>
                        <a:t>Unidirectional: From the processor to the memory, and input-output devices</a:t>
                      </a:r>
                    </a:p>
                  </a:txBody>
                  <a:tcPr marT="0" marB="0" anchor="ctr">
                    <a:lnL w="9525" cap="flat" cmpd="sng">
                      <a:solidFill>
                        <a:srgbClr val="0090FF"/>
                      </a:solidFill>
                      <a:prstDash val="solid"/>
                      <a:round/>
                      <a:headEnd type="none" w="sm" len="sm"/>
                      <a:tailEnd type="none" w="sm" len="sm"/>
                    </a:lnL>
                    <a:lnR w="9525" cap="flat" cmpd="sng">
                      <a:solidFill>
                        <a:srgbClr val="0090FF"/>
                      </a:solidFill>
                      <a:prstDash val="solid"/>
                      <a:round/>
                      <a:headEnd type="none" w="sm" len="sm"/>
                      <a:tailEnd type="none" w="sm" len="sm"/>
                    </a:lnR>
                    <a:lnT w="9525" cap="flat" cmpd="sng">
                      <a:solidFill>
                        <a:srgbClr val="0090FF"/>
                      </a:solidFill>
                      <a:prstDash val="solid"/>
                      <a:round/>
                      <a:headEnd type="none" w="sm" len="sm"/>
                      <a:tailEnd type="none" w="sm" len="sm"/>
                    </a:lnT>
                    <a:lnB w="76200" cap="flat" cmpd="sng">
                      <a:solidFill>
                        <a:srgbClr val="0090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091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2;p27">
            <a:extLst>
              <a:ext uri="{FF2B5EF4-FFF2-40B4-BE49-F238E27FC236}">
                <a16:creationId xmlns:a16="http://schemas.microsoft.com/office/drawing/2014/main" id="{4F5A11BB-16DE-CD06-E5A5-7CC584D76D0E}"/>
              </a:ext>
            </a:extLst>
          </p:cNvPr>
          <p:cNvSpPr txBox="1">
            <a:spLocks/>
          </p:cNvSpPr>
          <p:nvPr/>
        </p:nvSpPr>
        <p:spPr>
          <a:xfrm>
            <a:off x="1086864" y="380217"/>
            <a:ext cx="10528194" cy="848998"/>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E" dirty="0"/>
              <a:t>Let’s review some concepts</a:t>
            </a:r>
          </a:p>
        </p:txBody>
      </p:sp>
      <p:sp>
        <p:nvSpPr>
          <p:cNvPr id="3" name="Google Shape;253;p27">
            <a:extLst>
              <a:ext uri="{FF2B5EF4-FFF2-40B4-BE49-F238E27FC236}">
                <a16:creationId xmlns:a16="http://schemas.microsoft.com/office/drawing/2014/main" id="{2B6121F9-DD91-B998-F43E-C96637747F39}"/>
              </a:ext>
            </a:extLst>
          </p:cNvPr>
          <p:cNvSpPr txBox="1">
            <a:spLocks/>
          </p:cNvSpPr>
          <p:nvPr/>
        </p:nvSpPr>
        <p:spPr>
          <a:xfrm>
            <a:off x="894136" y="1558986"/>
            <a:ext cx="2366400" cy="14070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b="1" dirty="0"/>
              <a:t>Buses</a:t>
            </a:r>
          </a:p>
          <a:p>
            <a:pPr marL="0" indent="0">
              <a:buFont typeface="Arial" panose="020B0604020202020204" pitchFamily="34" charset="0"/>
              <a:buNone/>
            </a:pPr>
            <a:r>
              <a:rPr lang="en-IN" sz="1600" dirty="0"/>
              <a:t>The connection between the processor, memory, and input-output devices.</a:t>
            </a:r>
          </a:p>
        </p:txBody>
      </p:sp>
      <p:sp>
        <p:nvSpPr>
          <p:cNvPr id="4" name="Google Shape;254;p27">
            <a:extLst>
              <a:ext uri="{FF2B5EF4-FFF2-40B4-BE49-F238E27FC236}">
                <a16:creationId xmlns:a16="http://schemas.microsoft.com/office/drawing/2014/main" id="{060FC611-0488-FBF5-5177-1CE9613F62E1}"/>
              </a:ext>
            </a:extLst>
          </p:cNvPr>
          <p:cNvSpPr txBox="1">
            <a:spLocks/>
          </p:cNvSpPr>
          <p:nvPr/>
        </p:nvSpPr>
        <p:spPr>
          <a:xfrm>
            <a:off x="4325178" y="1558986"/>
            <a:ext cx="2184746" cy="14070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b="1" dirty="0"/>
              <a:t>Processor</a:t>
            </a:r>
          </a:p>
          <a:p>
            <a:pPr marL="0" indent="0">
              <a:buFont typeface="Arial" panose="020B0604020202020204" pitchFamily="34" charset="0"/>
              <a:buNone/>
            </a:pPr>
            <a:r>
              <a:rPr lang="en-IN" sz="1600" dirty="0"/>
              <a:t>The processor contains ALU (Arithmetic and Logic unit) and Control Unit (CU). </a:t>
            </a:r>
          </a:p>
        </p:txBody>
      </p:sp>
      <p:sp>
        <p:nvSpPr>
          <p:cNvPr id="5" name="Google Shape;255;p27">
            <a:extLst>
              <a:ext uri="{FF2B5EF4-FFF2-40B4-BE49-F238E27FC236}">
                <a16:creationId xmlns:a16="http://schemas.microsoft.com/office/drawing/2014/main" id="{F96EF71D-FC2B-C338-6919-4EF6EDD5887C}"/>
              </a:ext>
            </a:extLst>
          </p:cNvPr>
          <p:cNvSpPr txBox="1">
            <a:spLocks/>
          </p:cNvSpPr>
          <p:nvPr/>
        </p:nvSpPr>
        <p:spPr>
          <a:xfrm>
            <a:off x="8403771" y="1564014"/>
            <a:ext cx="2822297" cy="172347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CIR (Current Instruction register)</a:t>
            </a:r>
          </a:p>
          <a:p>
            <a:pPr marL="0" indent="0">
              <a:buFont typeface="Arial" panose="020B0604020202020204" pitchFamily="34" charset="0"/>
              <a:buNone/>
            </a:pPr>
            <a:r>
              <a:rPr lang="en-US" sz="1600" dirty="0"/>
              <a:t>The CIR contains the current instruction carried out by the processor</a:t>
            </a:r>
          </a:p>
        </p:txBody>
      </p:sp>
      <p:sp>
        <p:nvSpPr>
          <p:cNvPr id="6" name="Google Shape;256;p27">
            <a:extLst>
              <a:ext uri="{FF2B5EF4-FFF2-40B4-BE49-F238E27FC236}">
                <a16:creationId xmlns:a16="http://schemas.microsoft.com/office/drawing/2014/main" id="{4526C8D2-B51C-08E4-2345-DB969BBAFDFC}"/>
              </a:ext>
            </a:extLst>
          </p:cNvPr>
          <p:cNvSpPr txBox="1">
            <a:spLocks/>
          </p:cNvSpPr>
          <p:nvPr/>
        </p:nvSpPr>
        <p:spPr>
          <a:xfrm>
            <a:off x="894136" y="3892015"/>
            <a:ext cx="2366400" cy="14070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b="1" dirty="0"/>
              <a:t>PC (Program Counter)</a:t>
            </a:r>
          </a:p>
          <a:p>
            <a:pPr marL="0" indent="0">
              <a:buFont typeface="Arial" panose="020B0604020202020204" pitchFamily="34" charset="0"/>
              <a:buNone/>
            </a:pPr>
            <a:r>
              <a:rPr lang="en-IN" sz="1600" dirty="0"/>
              <a:t>The PC contains the location of the instruction that is to be executed next.</a:t>
            </a:r>
          </a:p>
        </p:txBody>
      </p:sp>
      <p:sp>
        <p:nvSpPr>
          <p:cNvPr id="7" name="Google Shape;257;p27">
            <a:extLst>
              <a:ext uri="{FF2B5EF4-FFF2-40B4-BE49-F238E27FC236}">
                <a16:creationId xmlns:a16="http://schemas.microsoft.com/office/drawing/2014/main" id="{A5A9D0ED-4216-81BD-A650-36A042DB45D3}"/>
              </a:ext>
            </a:extLst>
          </p:cNvPr>
          <p:cNvSpPr txBox="1">
            <a:spLocks/>
          </p:cNvSpPr>
          <p:nvPr/>
        </p:nvSpPr>
        <p:spPr>
          <a:xfrm>
            <a:off x="4325178" y="3892014"/>
            <a:ext cx="3131536" cy="14070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600" b="1" dirty="0"/>
              <a:t>Accumulator </a:t>
            </a:r>
          </a:p>
          <a:p>
            <a:pPr marL="0" indent="0">
              <a:buFont typeface="Arial" panose="020B0604020202020204" pitchFamily="34" charset="0"/>
              <a:buNone/>
            </a:pPr>
            <a:r>
              <a:rPr lang="en-IN" sz="1600" dirty="0"/>
              <a:t>Accumulator (ACC) is the register that stores the results of arithmetic and logical operations performed by the processor.</a:t>
            </a:r>
          </a:p>
        </p:txBody>
      </p:sp>
    </p:spTree>
    <p:extLst>
      <p:ext uri="{BB962C8B-B14F-4D97-AF65-F5344CB8AC3E}">
        <p14:creationId xmlns:p14="http://schemas.microsoft.com/office/powerpoint/2010/main" val="1480698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46760"/>
          </a:xfrm>
        </p:spPr>
        <p:txBody>
          <a:bodyPr/>
          <a:lstStyle/>
          <a:p>
            <a:pPr algn="ctr"/>
            <a:r>
              <a:rPr lang="en-IE" dirty="0"/>
              <a:t>Von Neumann Architecture - Memory</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14300" y="838199"/>
            <a:ext cx="11741785" cy="5740153"/>
          </a:xfrm>
        </p:spPr>
        <p:txBody>
          <a:bodyPr>
            <a:normAutofit/>
          </a:bodyPr>
          <a:lstStyle/>
          <a:p>
            <a:r>
              <a:rPr lang="en-US" dirty="0"/>
              <a:t>Early computers could not store programs internally. Programs had to be stored externally on punch cards, magnetic tapes or floppy disks.</a:t>
            </a:r>
          </a:p>
          <a:p>
            <a:r>
              <a:rPr lang="en-US" dirty="0"/>
              <a:t>Modern computers store programs internally in memory.</a:t>
            </a:r>
          </a:p>
          <a:p>
            <a:pPr marL="0" indent="0">
              <a:buNone/>
            </a:pPr>
            <a:endParaRPr lang="en-US" dirty="0"/>
          </a:p>
        </p:txBody>
      </p:sp>
      <p:pic>
        <p:nvPicPr>
          <p:cNvPr id="5" name="Picture 4">
            <a:extLst>
              <a:ext uri="{FF2B5EF4-FFF2-40B4-BE49-F238E27FC236}">
                <a16:creationId xmlns:a16="http://schemas.microsoft.com/office/drawing/2014/main" id="{549A1F99-8BC7-0236-954E-A6AD8C16F9D4}"/>
              </a:ext>
            </a:extLst>
          </p:cNvPr>
          <p:cNvPicPr>
            <a:picLocks noChangeAspect="1"/>
          </p:cNvPicPr>
          <p:nvPr/>
        </p:nvPicPr>
        <p:blipFill>
          <a:blip r:embed="rId2"/>
          <a:stretch>
            <a:fillRect/>
          </a:stretch>
        </p:blipFill>
        <p:spPr>
          <a:xfrm>
            <a:off x="1662899" y="2813685"/>
            <a:ext cx="8191500" cy="3952875"/>
          </a:xfrm>
          <a:prstGeom prst="rect">
            <a:avLst/>
          </a:prstGeom>
        </p:spPr>
      </p:pic>
    </p:spTree>
    <p:extLst>
      <p:ext uri="{BB962C8B-B14F-4D97-AF65-F5344CB8AC3E}">
        <p14:creationId xmlns:p14="http://schemas.microsoft.com/office/powerpoint/2010/main" val="400668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46760"/>
          </a:xfrm>
        </p:spPr>
        <p:txBody>
          <a:bodyPr/>
          <a:lstStyle/>
          <a:p>
            <a:pPr algn="ctr"/>
            <a:r>
              <a:rPr lang="en-IE" dirty="0"/>
              <a:t>Primary Memory - RAM</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14300" y="838200"/>
            <a:ext cx="11741785" cy="5144770"/>
          </a:xfrm>
        </p:spPr>
        <p:txBody>
          <a:bodyPr>
            <a:normAutofit/>
          </a:bodyPr>
          <a:lstStyle/>
          <a:p>
            <a:r>
              <a:rPr lang="en-US" dirty="0"/>
              <a:t>RAM is PRIMARY Memory</a:t>
            </a:r>
          </a:p>
          <a:p>
            <a:r>
              <a:rPr lang="en-US" dirty="0"/>
              <a:t>Random Access Memory (RAM) is known as volatile memory. If the computer loses power, the data in RAM is lost. RAM is fast compared to other memory that is not volatile.</a:t>
            </a:r>
          </a:p>
          <a:p>
            <a:r>
              <a:rPr lang="en-US" dirty="0"/>
              <a:t>RAM holds the data and instructions of the program that is currently being executed by the CPU. </a:t>
            </a:r>
          </a:p>
          <a:p>
            <a:r>
              <a:rPr lang="en-US" dirty="0"/>
              <a:t>RAM is not where files are stored for long-term use, </a:t>
            </a:r>
            <a:r>
              <a:rPr lang="en-US" dirty="0" err="1"/>
              <a:t>e.g</a:t>
            </a:r>
            <a:r>
              <a:rPr lang="en-US" dirty="0"/>
              <a:t> photos on your computer. They are stored in secondary memory.</a:t>
            </a:r>
          </a:p>
          <a:p>
            <a:endParaRPr lang="en-US" dirty="0"/>
          </a:p>
          <a:p>
            <a:pPr marL="0" indent="0">
              <a:buNone/>
            </a:pPr>
            <a:endParaRPr lang="en-US" dirty="0"/>
          </a:p>
        </p:txBody>
      </p:sp>
    </p:spTree>
    <p:extLst>
      <p:ext uri="{BB962C8B-B14F-4D97-AF65-F5344CB8AC3E}">
        <p14:creationId xmlns:p14="http://schemas.microsoft.com/office/powerpoint/2010/main" val="1638721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46760"/>
          </a:xfrm>
        </p:spPr>
        <p:txBody>
          <a:bodyPr/>
          <a:lstStyle/>
          <a:p>
            <a:pPr algn="ctr"/>
            <a:r>
              <a:rPr lang="en-IE" dirty="0"/>
              <a:t>Primary Memory - ROM</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14300" y="838200"/>
            <a:ext cx="11741785" cy="5144770"/>
          </a:xfrm>
        </p:spPr>
        <p:txBody>
          <a:bodyPr>
            <a:normAutofit/>
          </a:bodyPr>
          <a:lstStyle/>
          <a:p>
            <a:r>
              <a:rPr lang="en-US" dirty="0"/>
              <a:t>ROM read only memory is non-volatile. Its contents remain stored whether the computer is powered on or not. </a:t>
            </a:r>
            <a:r>
              <a:rPr lang="en-US" dirty="0">
                <a:solidFill>
                  <a:schemeClr val="bg1">
                    <a:alpha val="70000"/>
                  </a:schemeClr>
                </a:solidFill>
                <a:highlight>
                  <a:srgbClr val="FFFF00"/>
                </a:highlight>
              </a:rPr>
              <a:t>A typical use of ROM is to store the computer’s BIOS (Basic input/output system) which is the software responsible for booting up the system</a:t>
            </a:r>
            <a:r>
              <a:rPr lang="en-US" dirty="0"/>
              <a:t>. When computer is turned on, BIOS performs the necessary checks and then hands control over to the operating system</a:t>
            </a:r>
          </a:p>
          <a:p>
            <a:endParaRPr lang="en-US" dirty="0"/>
          </a:p>
          <a:p>
            <a:pPr marL="0" indent="0">
              <a:buNone/>
            </a:pPr>
            <a:endParaRPr lang="en-US" dirty="0"/>
          </a:p>
        </p:txBody>
      </p:sp>
    </p:spTree>
    <p:extLst>
      <p:ext uri="{BB962C8B-B14F-4D97-AF65-F5344CB8AC3E}">
        <p14:creationId xmlns:p14="http://schemas.microsoft.com/office/powerpoint/2010/main" val="1622531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746760"/>
          </a:xfrm>
        </p:spPr>
        <p:txBody>
          <a:bodyPr/>
          <a:lstStyle/>
          <a:p>
            <a:pPr algn="ctr"/>
            <a:r>
              <a:rPr lang="en-IE" dirty="0"/>
              <a:t>Memory</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14300" y="838200"/>
            <a:ext cx="11741785" cy="5144770"/>
          </a:xfrm>
        </p:spPr>
        <p:txBody>
          <a:bodyPr>
            <a:normAutofit/>
          </a:bodyPr>
          <a:lstStyle/>
          <a:p>
            <a:r>
              <a:rPr lang="en-US" dirty="0"/>
              <a:t>Memory used to store information for immediate use by the CPU is also referred to as main memory or primary storage. RAM and ROM are both types of primary storage</a:t>
            </a:r>
          </a:p>
          <a:p>
            <a:r>
              <a:rPr lang="en-IE" dirty="0">
                <a:hlinkClick r:id="rId2"/>
              </a:rPr>
              <a:t>How computer memory works</a:t>
            </a:r>
            <a:endParaRPr lang="en-IE" dirty="0"/>
          </a:p>
          <a:p>
            <a:r>
              <a:rPr lang="en-US" dirty="0">
                <a:hlinkClick r:id="rId3"/>
              </a:rPr>
              <a:t>BBC Bitesize Revision - CPU &amp; Memory</a:t>
            </a:r>
            <a:endParaRPr lang="en-IE" dirty="0"/>
          </a:p>
          <a:p>
            <a:endParaRPr lang="en-US" dirty="0"/>
          </a:p>
          <a:p>
            <a:pPr marL="0" indent="0">
              <a:buNone/>
            </a:pPr>
            <a:endParaRPr lang="en-US" dirty="0"/>
          </a:p>
        </p:txBody>
      </p:sp>
    </p:spTree>
    <p:extLst>
      <p:ext uri="{BB962C8B-B14F-4D97-AF65-F5344CB8AC3E}">
        <p14:creationId xmlns:p14="http://schemas.microsoft.com/office/powerpoint/2010/main" val="255597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System </a:t>
            </a:r>
            <a:r>
              <a:rPr lang="en-IE" dirty="0" err="1"/>
              <a:t>Archtecture</a:t>
            </a:r>
            <a:r>
              <a:rPr lang="en-IE" dirty="0"/>
              <a:t> -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325120" y="1519958"/>
            <a:ext cx="11521440" cy="4901162"/>
          </a:xfrm>
        </p:spPr>
        <p:txBody>
          <a:bodyPr>
            <a:normAutofit/>
          </a:bodyPr>
          <a:lstStyle/>
          <a:p>
            <a:pPr marL="0" indent="0">
              <a:buNone/>
            </a:pPr>
            <a:r>
              <a:rPr lang="en-US" sz="3200" b="1" dirty="0"/>
              <a:t>Cache</a:t>
            </a:r>
          </a:p>
          <a:p>
            <a:pPr marL="0" indent="0">
              <a:buNone/>
            </a:pPr>
            <a:r>
              <a:rPr lang="en-US" dirty="0"/>
              <a:t>Cache is a small amount of high-speed </a:t>
            </a:r>
            <a:r>
              <a:rPr lang="en-US" dirty="0">
                <a:solidFill>
                  <a:schemeClr val="bg1">
                    <a:alpha val="70000"/>
                  </a:schemeClr>
                </a:solidFill>
                <a:highlight>
                  <a:srgbClr val="FFFF00"/>
                </a:highlight>
              </a:rPr>
              <a:t>random access memory </a:t>
            </a:r>
            <a:r>
              <a:rPr lang="en-US" dirty="0"/>
              <a:t>(RAM) built directly within the processor. It is used to temporarily hold data and instructions that the processor is likely to reuse. This allows for faster processing, as the processor does not have to wait for the data and instructions to be fetched from the RAM.</a:t>
            </a:r>
          </a:p>
        </p:txBody>
      </p:sp>
    </p:spTree>
    <p:extLst>
      <p:ext uri="{BB962C8B-B14F-4D97-AF65-F5344CB8AC3E}">
        <p14:creationId xmlns:p14="http://schemas.microsoft.com/office/powerpoint/2010/main" val="289992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7608"/>
            <a:ext cx="10668000" cy="1524000"/>
          </a:xfrm>
        </p:spPr>
        <p:txBody>
          <a:bodyPr/>
          <a:lstStyle/>
          <a:p>
            <a:r>
              <a:rPr lang="en-IE" dirty="0"/>
              <a:t>What is a computer system?</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76212" y="1390649"/>
            <a:ext cx="11839575" cy="4829175"/>
          </a:xfrm>
        </p:spPr>
        <p:txBody>
          <a:bodyPr>
            <a:normAutofit fontScale="92500" lnSpcReduction="10000"/>
          </a:bodyPr>
          <a:lstStyle/>
          <a:p>
            <a:r>
              <a:rPr lang="en-US" dirty="0"/>
              <a:t>Computer systems are a combination of both hardware and software working together to achieve a common goal.</a:t>
            </a:r>
          </a:p>
          <a:p>
            <a:endParaRPr lang="en-US" dirty="0"/>
          </a:p>
          <a:p>
            <a:r>
              <a:rPr lang="en-US" dirty="0"/>
              <a:t>A computer system can be described as one that involves interaction between:</a:t>
            </a:r>
          </a:p>
          <a:p>
            <a:pPr lvl="1"/>
            <a:r>
              <a:rPr lang="en-US" dirty="0"/>
              <a:t>Hardware (physical computer, screen, mouse, keyboard </a:t>
            </a:r>
            <a:r>
              <a:rPr lang="en-US" dirty="0" err="1"/>
              <a:t>etc</a:t>
            </a:r>
            <a:r>
              <a:rPr lang="en-US" dirty="0"/>
              <a:t>)</a:t>
            </a:r>
          </a:p>
          <a:p>
            <a:pPr lvl="1"/>
            <a:r>
              <a:rPr lang="en-US" dirty="0"/>
              <a:t>Software (the computer programs e.g. operating system,  Microsoft Word, Google Chrome..)</a:t>
            </a:r>
          </a:p>
          <a:p>
            <a:pPr lvl="1"/>
            <a:r>
              <a:rPr lang="en-US" dirty="0"/>
              <a:t>Data</a:t>
            </a:r>
          </a:p>
          <a:p>
            <a:pPr lvl="1"/>
            <a:r>
              <a:rPr lang="en-US" dirty="0"/>
              <a:t>The human user</a:t>
            </a:r>
          </a:p>
          <a:p>
            <a:endParaRPr lang="en-IE" dirty="0"/>
          </a:p>
        </p:txBody>
      </p:sp>
    </p:spTree>
    <p:extLst>
      <p:ext uri="{BB962C8B-B14F-4D97-AF65-F5344CB8AC3E}">
        <p14:creationId xmlns:p14="http://schemas.microsoft.com/office/powerpoint/2010/main" val="1933818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Factors Determining the Speed of the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325120" y="1519958"/>
            <a:ext cx="11521440" cy="4901162"/>
          </a:xfrm>
        </p:spPr>
        <p:txBody>
          <a:bodyPr>
            <a:normAutofit fontScale="92500"/>
          </a:bodyPr>
          <a:lstStyle/>
          <a:p>
            <a:pPr marL="0" indent="0">
              <a:buNone/>
            </a:pPr>
            <a:r>
              <a:rPr lang="en-US" sz="3200" dirty="0"/>
              <a:t>Even though today's processors are tremendously fast, their performance can be affected by a number of factors including:</a:t>
            </a:r>
          </a:p>
          <a:p>
            <a:pPr marL="0" indent="0">
              <a:buNone/>
            </a:pPr>
            <a:endParaRPr lang="en-US" sz="3200" dirty="0"/>
          </a:p>
          <a:p>
            <a:pPr>
              <a:buFontTx/>
              <a:buChar char="-"/>
            </a:pPr>
            <a:r>
              <a:rPr lang="en-US" sz="3200" dirty="0"/>
              <a:t>clock speed</a:t>
            </a:r>
          </a:p>
          <a:p>
            <a:pPr>
              <a:buFontTx/>
              <a:buChar char="-"/>
            </a:pPr>
            <a:r>
              <a:rPr lang="en-US" sz="3200" dirty="0"/>
              <a:t>Number of cores</a:t>
            </a:r>
          </a:p>
          <a:p>
            <a:pPr marL="0" indent="0">
              <a:buNone/>
            </a:pPr>
            <a:r>
              <a:rPr lang="en-US" sz="3200" dirty="0"/>
              <a:t>- Cache size</a:t>
            </a:r>
          </a:p>
          <a:p>
            <a:pPr marL="0" indent="0">
              <a:buNone/>
            </a:pPr>
            <a:r>
              <a:rPr lang="en-US" sz="3200" dirty="0"/>
              <a:t>- RAM</a:t>
            </a:r>
          </a:p>
        </p:txBody>
      </p:sp>
    </p:spTree>
    <p:extLst>
      <p:ext uri="{BB962C8B-B14F-4D97-AF65-F5344CB8AC3E}">
        <p14:creationId xmlns:p14="http://schemas.microsoft.com/office/powerpoint/2010/main" val="1063429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Factors Determining the Speed of the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228600" y="1304925"/>
            <a:ext cx="11617960" cy="5372099"/>
          </a:xfrm>
        </p:spPr>
        <p:txBody>
          <a:bodyPr>
            <a:normAutofit/>
          </a:bodyPr>
          <a:lstStyle/>
          <a:p>
            <a:pPr marL="0" indent="0">
              <a:buNone/>
            </a:pPr>
            <a:r>
              <a:rPr lang="en-US" sz="3200" b="1" dirty="0"/>
              <a:t>Number of cores. </a:t>
            </a:r>
            <a:r>
              <a:rPr lang="en-US" sz="3200" dirty="0"/>
              <a:t>A processing unit within a CPU is known as a core. Each core is capable of fetching, decoding and executing its own instructions. The more cores a CPU has, the greater the number of instructions it can process in a given space of time. </a:t>
            </a:r>
          </a:p>
        </p:txBody>
      </p:sp>
    </p:spTree>
    <p:extLst>
      <p:ext uri="{BB962C8B-B14F-4D97-AF65-F5344CB8AC3E}">
        <p14:creationId xmlns:p14="http://schemas.microsoft.com/office/powerpoint/2010/main" val="11094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Factors Determining the Speed of the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228600" y="1304925"/>
            <a:ext cx="11617960" cy="5372099"/>
          </a:xfrm>
        </p:spPr>
        <p:txBody>
          <a:bodyPr>
            <a:normAutofit/>
          </a:bodyPr>
          <a:lstStyle/>
          <a:p>
            <a:pPr marL="0" indent="0">
              <a:buNone/>
            </a:pPr>
            <a:r>
              <a:rPr lang="en-US" sz="3200" b="1" dirty="0"/>
              <a:t>Clock speed. </a:t>
            </a:r>
            <a:r>
              <a:rPr lang="en-US" sz="3200" dirty="0"/>
              <a:t>Clock speed is the number of pulses the CPU’s clock generates per second. It is measured in hertz. The more pulses per second, the more fetch-decode-execute cycles that can be performed and the more instructions that are processed in a given space of time. </a:t>
            </a:r>
          </a:p>
        </p:txBody>
      </p:sp>
    </p:spTree>
    <p:extLst>
      <p:ext uri="{BB962C8B-B14F-4D97-AF65-F5344CB8AC3E}">
        <p14:creationId xmlns:p14="http://schemas.microsoft.com/office/powerpoint/2010/main" val="10981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Factors Determining the Speed of the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228600" y="1304925"/>
            <a:ext cx="11617960" cy="5308939"/>
          </a:xfrm>
        </p:spPr>
        <p:txBody>
          <a:bodyPr>
            <a:normAutofit/>
          </a:bodyPr>
          <a:lstStyle/>
          <a:p>
            <a:pPr marL="0" indent="0">
              <a:buNone/>
            </a:pPr>
            <a:r>
              <a:rPr lang="en-US" b="1" dirty="0"/>
              <a:t>Cache. </a:t>
            </a:r>
            <a:r>
              <a:rPr lang="en-US" dirty="0"/>
              <a:t>A cache is a fast, relatively small capacity set of locations that is built directly within the processor. Cache is used to store the instructions and data that the processor is most likely to need and reuse. The bigger its cache, the less time a processor has to wait for instructions to be fetched. </a:t>
            </a:r>
          </a:p>
          <a:p>
            <a:pPr marL="0" indent="0">
              <a:buNone/>
            </a:pPr>
            <a:endParaRPr lang="en-US" b="1" dirty="0"/>
          </a:p>
        </p:txBody>
      </p:sp>
    </p:spTree>
    <p:extLst>
      <p:ext uri="{BB962C8B-B14F-4D97-AF65-F5344CB8AC3E}">
        <p14:creationId xmlns:p14="http://schemas.microsoft.com/office/powerpoint/2010/main" val="106236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91440"/>
            <a:ext cx="10668000" cy="1524000"/>
          </a:xfrm>
        </p:spPr>
        <p:txBody>
          <a:bodyPr/>
          <a:lstStyle/>
          <a:p>
            <a:pPr algn="ctr"/>
            <a:r>
              <a:rPr lang="en-IE" dirty="0"/>
              <a:t>Factors Determining the Speed of the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228600" y="1304925"/>
            <a:ext cx="11617960" cy="5308939"/>
          </a:xfrm>
        </p:spPr>
        <p:txBody>
          <a:bodyPr>
            <a:normAutofit/>
          </a:bodyPr>
          <a:lstStyle/>
          <a:p>
            <a:pPr marL="0" indent="0">
              <a:buNone/>
            </a:pPr>
            <a:r>
              <a:rPr lang="en-US" sz="3000" b="1" dirty="0"/>
              <a:t>RAM. </a:t>
            </a:r>
            <a:r>
              <a:rPr lang="en-US" dirty="0"/>
              <a:t>This is the short-term memory of the computer that holds all of the programs and data currently being ran by the computer. Having more memory means that the data and instructions that need to be processed will not have to be fetched from secondary storage (which is a much slower process). </a:t>
            </a:r>
          </a:p>
          <a:p>
            <a:pPr marL="0" indent="0">
              <a:buNone/>
            </a:pPr>
            <a:r>
              <a:rPr lang="en-US" b="1" dirty="0"/>
              <a:t>Temperature. </a:t>
            </a:r>
            <a:r>
              <a:rPr lang="en-US" dirty="0"/>
              <a:t>If CPU gets too hot performance will decrease.</a:t>
            </a:r>
            <a:endParaRPr lang="en-US" b="1" dirty="0"/>
          </a:p>
        </p:txBody>
      </p:sp>
    </p:spTree>
    <p:extLst>
      <p:ext uri="{BB962C8B-B14F-4D97-AF65-F5344CB8AC3E}">
        <p14:creationId xmlns:p14="http://schemas.microsoft.com/office/powerpoint/2010/main" val="2387351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p:txBody>
          <a:bodyPr/>
          <a:lstStyle/>
          <a:p>
            <a:pPr algn="ctr"/>
            <a:r>
              <a:rPr lang="en-IE" dirty="0"/>
              <a:t>Factors affecting the speed of a CPU</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p:txBody>
          <a:bodyPr/>
          <a:lstStyle/>
          <a:p>
            <a:r>
              <a:rPr lang="en-IE" dirty="0">
                <a:hlinkClick r:id="rId2"/>
              </a:rPr>
              <a:t>https://www.youtube.com/watch?v=eS1rEJZKr4U</a:t>
            </a:r>
            <a:endParaRPr lang="en-IE" dirty="0"/>
          </a:p>
        </p:txBody>
      </p:sp>
    </p:spTree>
    <p:extLst>
      <p:ext uri="{BB962C8B-B14F-4D97-AF65-F5344CB8AC3E}">
        <p14:creationId xmlns:p14="http://schemas.microsoft.com/office/powerpoint/2010/main" val="513976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52400"/>
            <a:ext cx="10668000" cy="1524000"/>
          </a:xfrm>
        </p:spPr>
        <p:txBody>
          <a:bodyPr>
            <a:normAutofit/>
          </a:bodyPr>
          <a:lstStyle/>
          <a:p>
            <a:pPr algn="ctr"/>
            <a:r>
              <a:rPr lang="en-IE" dirty="0"/>
              <a:t>Von Neumann Architecture -&gt; Secondary Storage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2196233"/>
            <a:ext cx="10791825" cy="5185642"/>
          </a:xfrm>
        </p:spPr>
        <p:txBody>
          <a:bodyPr/>
          <a:lstStyle/>
          <a:p>
            <a:r>
              <a:rPr lang="en-IE" dirty="0"/>
              <a:t>Secondary devices are used to store data persistently.  They store information regardless of whether the computer is turned on or not. It is non-volatile memory, unlike RAM that is volatile.</a:t>
            </a:r>
          </a:p>
          <a:p>
            <a:endParaRPr lang="en-IE" dirty="0"/>
          </a:p>
        </p:txBody>
      </p:sp>
    </p:spTree>
    <p:extLst>
      <p:ext uri="{BB962C8B-B14F-4D97-AF65-F5344CB8AC3E}">
        <p14:creationId xmlns:p14="http://schemas.microsoft.com/office/powerpoint/2010/main" val="343436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p:txBody>
          <a:bodyPr>
            <a:normAutofit/>
          </a:bodyPr>
          <a:lstStyle/>
          <a:p>
            <a:pPr algn="ctr"/>
            <a:r>
              <a:rPr lang="en-IE" dirty="0"/>
              <a:t>Differences between Primary and Secondary storage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p:txBody>
          <a:bodyPr/>
          <a:lstStyle/>
          <a:p>
            <a:r>
              <a:rPr lang="en-IE" dirty="0"/>
              <a:t>Primary storage stores information for immediate use by the CPU while secondary storage stores data that can be used at any time.</a:t>
            </a:r>
          </a:p>
          <a:p>
            <a:r>
              <a:rPr lang="en-IE" dirty="0"/>
              <a:t>Primary storage stores data temporarily (apart from ROM), whereas secondary storage stores data persistently</a:t>
            </a:r>
          </a:p>
          <a:p>
            <a:r>
              <a:rPr lang="en-IE" dirty="0"/>
              <a:t>Primary storage is faster than secondary storage</a:t>
            </a:r>
          </a:p>
        </p:txBody>
      </p:sp>
    </p:spTree>
    <p:extLst>
      <p:ext uri="{BB962C8B-B14F-4D97-AF65-F5344CB8AC3E}">
        <p14:creationId xmlns:p14="http://schemas.microsoft.com/office/powerpoint/2010/main" val="3233658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p:txBody>
          <a:bodyPr>
            <a:normAutofit/>
          </a:bodyPr>
          <a:lstStyle/>
          <a:p>
            <a:pPr algn="ctr"/>
            <a:r>
              <a:rPr lang="en-IE" dirty="0"/>
              <a:t>Differences between Primary and Secondary storage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p:txBody>
          <a:bodyPr/>
          <a:lstStyle/>
          <a:p>
            <a:r>
              <a:rPr lang="en-IE" dirty="0"/>
              <a:t>Primary storage is more expensive than secondary storage per unit, such as megabyte(MB) or gigabyte (GB).</a:t>
            </a:r>
          </a:p>
          <a:p>
            <a:r>
              <a:rPr lang="en-IE" dirty="0"/>
              <a:t>Primary storage is smaller ( less capacity)</a:t>
            </a:r>
          </a:p>
          <a:p>
            <a:endParaRPr lang="en-IE" dirty="0"/>
          </a:p>
          <a:p>
            <a:endParaRPr lang="en-IE" dirty="0"/>
          </a:p>
        </p:txBody>
      </p:sp>
    </p:spTree>
    <p:extLst>
      <p:ext uri="{BB962C8B-B14F-4D97-AF65-F5344CB8AC3E}">
        <p14:creationId xmlns:p14="http://schemas.microsoft.com/office/powerpoint/2010/main" val="1490294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39542"/>
            <a:ext cx="10668000" cy="714375"/>
          </a:xfrm>
        </p:spPr>
        <p:txBody>
          <a:bodyPr>
            <a:normAutofit/>
          </a:bodyPr>
          <a:lstStyle/>
          <a:p>
            <a:pPr algn="ctr"/>
            <a:r>
              <a:rPr lang="en-IE" dirty="0"/>
              <a:t>Secondary storage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990600"/>
            <a:ext cx="10668000" cy="5029200"/>
          </a:xfrm>
        </p:spPr>
        <p:txBody>
          <a:bodyPr>
            <a:normAutofit lnSpcReduction="10000"/>
          </a:bodyPr>
          <a:lstStyle/>
          <a:p>
            <a:r>
              <a:rPr lang="en-IE" dirty="0"/>
              <a:t>A typical modern personal computer can store up to several terabytes (TB). RAM is in the order of several or several dozen gigabytes (GB)</a:t>
            </a:r>
          </a:p>
          <a:p>
            <a:r>
              <a:rPr lang="en-IE" dirty="0"/>
              <a:t>Secondary storage are normally hard drives. There are 2 types of hard drives magnetic and solid state disk (SSD). Magnetic hard drives are more common.</a:t>
            </a:r>
          </a:p>
          <a:p>
            <a:r>
              <a:rPr lang="en-IE" dirty="0"/>
              <a:t>Magnetic hard disks contain a magnetic platter that turns at a very high speed. A head moves across the spinning platter and reads information </a:t>
            </a:r>
          </a:p>
          <a:p>
            <a:endParaRPr lang="en-IE" dirty="0"/>
          </a:p>
          <a:p>
            <a:endParaRPr lang="en-IE" dirty="0"/>
          </a:p>
        </p:txBody>
      </p:sp>
    </p:spTree>
    <p:extLst>
      <p:ext uri="{BB962C8B-B14F-4D97-AF65-F5344CB8AC3E}">
        <p14:creationId xmlns:p14="http://schemas.microsoft.com/office/powerpoint/2010/main" val="3861361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7608"/>
            <a:ext cx="10668000" cy="1524000"/>
          </a:xfrm>
        </p:spPr>
        <p:txBody>
          <a:bodyPr/>
          <a:lstStyle/>
          <a:p>
            <a:r>
              <a:rPr lang="en-IE" dirty="0"/>
              <a:t>How Computers Work Introduction</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76212" y="1390649"/>
            <a:ext cx="11839575" cy="4829175"/>
          </a:xfrm>
        </p:spPr>
        <p:txBody>
          <a:bodyPr>
            <a:normAutofit/>
          </a:bodyPr>
          <a:lstStyle/>
          <a:p>
            <a:r>
              <a:rPr lang="en-US" dirty="0">
                <a:hlinkClick r:id="rId2"/>
              </a:rPr>
              <a:t>How Computers Work: What Makes a Computer, a Computer? - YouTube</a:t>
            </a:r>
            <a:endParaRPr lang="en-IE" dirty="0"/>
          </a:p>
        </p:txBody>
      </p:sp>
    </p:spTree>
    <p:extLst>
      <p:ext uri="{BB962C8B-B14F-4D97-AF65-F5344CB8AC3E}">
        <p14:creationId xmlns:p14="http://schemas.microsoft.com/office/powerpoint/2010/main" val="134574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39542"/>
            <a:ext cx="10668000" cy="714375"/>
          </a:xfrm>
        </p:spPr>
        <p:txBody>
          <a:bodyPr>
            <a:normAutofit/>
          </a:bodyPr>
          <a:lstStyle/>
          <a:p>
            <a:pPr algn="ctr"/>
            <a:r>
              <a:rPr lang="en-IE" dirty="0"/>
              <a:t>Secondary storage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990600"/>
            <a:ext cx="10668000" cy="5029200"/>
          </a:xfrm>
        </p:spPr>
        <p:txBody>
          <a:bodyPr>
            <a:normAutofit/>
          </a:bodyPr>
          <a:lstStyle/>
          <a:p>
            <a:r>
              <a:rPr lang="en-IE" dirty="0"/>
              <a:t>Solid State Disks (SSD) is becoming more widespread. These are faster and more durable than magnetic disks because they have no moving parts. Most SSD are based on flash memory. Flash memory is what USB memory stick are based on.</a:t>
            </a:r>
          </a:p>
          <a:p>
            <a:r>
              <a:rPr lang="en-IE" dirty="0"/>
              <a:t>SSD are expensive but the price is falling</a:t>
            </a:r>
          </a:p>
          <a:p>
            <a:endParaRPr lang="en-IE" dirty="0"/>
          </a:p>
        </p:txBody>
      </p:sp>
    </p:spTree>
    <p:extLst>
      <p:ext uri="{BB962C8B-B14F-4D97-AF65-F5344CB8AC3E}">
        <p14:creationId xmlns:p14="http://schemas.microsoft.com/office/powerpoint/2010/main" val="1750583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E6C85C-DE07-4BF8-8834-CF176D106E5E}"/>
              </a:ext>
            </a:extLst>
          </p:cNvPr>
          <p:cNvPicPr>
            <a:picLocks noGrp="1" noChangeAspect="1"/>
          </p:cNvPicPr>
          <p:nvPr>
            <p:ph idx="1"/>
          </p:nvPr>
        </p:nvPicPr>
        <p:blipFill>
          <a:blip r:embed="rId2"/>
          <a:stretch>
            <a:fillRect/>
          </a:stretch>
        </p:blipFill>
        <p:spPr>
          <a:xfrm>
            <a:off x="93213" y="436880"/>
            <a:ext cx="12005573" cy="5984240"/>
          </a:xfrm>
        </p:spPr>
      </p:pic>
    </p:spTree>
    <p:extLst>
      <p:ext uri="{BB962C8B-B14F-4D97-AF65-F5344CB8AC3E}">
        <p14:creationId xmlns:p14="http://schemas.microsoft.com/office/powerpoint/2010/main" val="174601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81ED-0674-9D74-C42B-DA70BF05D811}"/>
              </a:ext>
            </a:extLst>
          </p:cNvPr>
          <p:cNvSpPr>
            <a:spLocks noGrp="1"/>
          </p:cNvSpPr>
          <p:nvPr>
            <p:ph type="title"/>
          </p:nvPr>
        </p:nvSpPr>
        <p:spPr>
          <a:xfrm>
            <a:off x="474179" y="-241852"/>
            <a:ext cx="10668000" cy="1524000"/>
          </a:xfrm>
        </p:spPr>
        <p:txBody>
          <a:bodyPr/>
          <a:lstStyle/>
          <a:p>
            <a:pPr algn="ctr"/>
            <a:r>
              <a:rPr lang="en-IE" dirty="0"/>
              <a:t>Speed &amp; Cost of Memory</a:t>
            </a:r>
          </a:p>
        </p:txBody>
      </p:sp>
      <p:pic>
        <p:nvPicPr>
          <p:cNvPr id="5" name="Picture 4">
            <a:extLst>
              <a:ext uri="{FF2B5EF4-FFF2-40B4-BE49-F238E27FC236}">
                <a16:creationId xmlns:a16="http://schemas.microsoft.com/office/drawing/2014/main" id="{98AA9E1A-4192-C76F-E0BE-1197C7D7D9AB}"/>
              </a:ext>
            </a:extLst>
          </p:cNvPr>
          <p:cNvPicPr>
            <a:picLocks noChangeAspect="1"/>
          </p:cNvPicPr>
          <p:nvPr/>
        </p:nvPicPr>
        <p:blipFill>
          <a:blip r:embed="rId2"/>
          <a:stretch>
            <a:fillRect/>
          </a:stretch>
        </p:blipFill>
        <p:spPr>
          <a:xfrm>
            <a:off x="1760172" y="1026244"/>
            <a:ext cx="8317278" cy="5647806"/>
          </a:xfrm>
          <a:prstGeom prst="rect">
            <a:avLst/>
          </a:prstGeom>
        </p:spPr>
      </p:pic>
    </p:spTree>
    <p:extLst>
      <p:ext uri="{BB962C8B-B14F-4D97-AF65-F5344CB8AC3E}">
        <p14:creationId xmlns:p14="http://schemas.microsoft.com/office/powerpoint/2010/main" val="754271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9" name="Content Placeholder 8">
            <a:extLst>
              <a:ext uri="{FF2B5EF4-FFF2-40B4-BE49-F238E27FC236}">
                <a16:creationId xmlns:a16="http://schemas.microsoft.com/office/drawing/2014/main" id="{683A0F17-34BB-EEB1-BDEB-198FD71E5DAE}"/>
              </a:ext>
            </a:extLst>
          </p:cNvPr>
          <p:cNvSpPr>
            <a:spLocks noGrp="1"/>
          </p:cNvSpPr>
          <p:nvPr>
            <p:ph idx="1"/>
          </p:nvPr>
        </p:nvSpPr>
        <p:spPr>
          <a:xfrm>
            <a:off x="487680" y="1498283"/>
            <a:ext cx="5842000" cy="4120197"/>
          </a:xfrm>
        </p:spPr>
        <p:txBody>
          <a:bodyPr>
            <a:normAutofit/>
          </a:bodyPr>
          <a:lstStyle/>
          <a:p>
            <a:r>
              <a:rPr lang="en-US" sz="2400" dirty="0"/>
              <a:t>The closer a memory type is to the CPU, the quicker the CPU can access the instructions and execute them. However, the closer it is to the CPU the smaller and more expensive it is. Each type of memory is limited by their speed, size, cost and position in relation to the CPU.</a:t>
            </a:r>
          </a:p>
        </p:txBody>
      </p:sp>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203200"/>
            <a:ext cx="5334000" cy="1524000"/>
          </a:xfrm>
        </p:spPr>
        <p:txBody>
          <a:bodyPr>
            <a:normAutofit/>
          </a:bodyPr>
          <a:lstStyle/>
          <a:p>
            <a:r>
              <a:rPr lang="en-IE" sz="3200" dirty="0"/>
              <a:t>Memory Overview</a:t>
            </a:r>
          </a:p>
        </p:txBody>
      </p:sp>
      <p:pic>
        <p:nvPicPr>
          <p:cNvPr id="5" name="Content Placeholder 4" descr="Chart&#10;&#10;Description automatically generated">
            <a:extLst>
              <a:ext uri="{FF2B5EF4-FFF2-40B4-BE49-F238E27FC236}">
                <a16:creationId xmlns:a16="http://schemas.microsoft.com/office/drawing/2014/main" id="{425872CD-1CF4-4BA0-8CC2-0D618B4DE16E}"/>
              </a:ext>
            </a:extLst>
          </p:cNvPr>
          <p:cNvPicPr>
            <a:picLocks noChangeAspect="1"/>
          </p:cNvPicPr>
          <p:nvPr/>
        </p:nvPicPr>
        <p:blipFill>
          <a:blip r:embed="rId2"/>
          <a:stretch>
            <a:fillRect/>
          </a:stretch>
        </p:blipFill>
        <p:spPr>
          <a:xfrm>
            <a:off x="6613172" y="1107758"/>
            <a:ext cx="5334000" cy="3880484"/>
          </a:xfrm>
          <a:prstGeom prst="rect">
            <a:avLst/>
          </a:prstGeom>
        </p:spPr>
      </p:pic>
    </p:spTree>
    <p:extLst>
      <p:ext uri="{BB962C8B-B14F-4D97-AF65-F5344CB8AC3E}">
        <p14:creationId xmlns:p14="http://schemas.microsoft.com/office/powerpoint/2010/main" val="333682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39542"/>
            <a:ext cx="10668000" cy="714375"/>
          </a:xfrm>
        </p:spPr>
        <p:txBody>
          <a:bodyPr>
            <a:normAutofit/>
          </a:bodyPr>
          <a:lstStyle/>
          <a:p>
            <a:pPr algn="ctr"/>
            <a:r>
              <a:rPr lang="en-IE" dirty="0"/>
              <a:t>The Motherboard</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1999" y="990599"/>
            <a:ext cx="10925175" cy="5419725"/>
          </a:xfrm>
        </p:spPr>
        <p:txBody>
          <a:bodyPr>
            <a:normAutofit/>
          </a:bodyPr>
          <a:lstStyle/>
          <a:p>
            <a:r>
              <a:rPr lang="en-IE" dirty="0">
                <a:hlinkClick r:id="rId2"/>
              </a:rPr>
              <a:t>BBC Bitesize Revision Motherboard</a:t>
            </a:r>
            <a:endParaRPr lang="en-IE" dirty="0"/>
          </a:p>
          <a:p>
            <a:r>
              <a:rPr lang="en-IE" dirty="0"/>
              <a:t>The motherboard is a circuit board that devices are physically mounted on.</a:t>
            </a:r>
          </a:p>
          <a:p>
            <a:r>
              <a:rPr lang="en-US" dirty="0"/>
              <a:t>It connects the CPU to the memory and all the other hardware. The CPU sits on the motherboard</a:t>
            </a:r>
          </a:p>
          <a:p>
            <a:r>
              <a:rPr lang="en-US" dirty="0"/>
              <a:t>Motherboard’s typically include: CPU, main memory, hard drive and many other components such as I/O devices.</a:t>
            </a:r>
          </a:p>
          <a:p>
            <a:r>
              <a:rPr lang="en-US" dirty="0"/>
              <a:t>When you plug in a USB device into a computer, you are physically connecting to the mother board</a:t>
            </a:r>
            <a:endParaRPr lang="en-IE" dirty="0"/>
          </a:p>
        </p:txBody>
      </p:sp>
    </p:spTree>
    <p:extLst>
      <p:ext uri="{BB962C8B-B14F-4D97-AF65-F5344CB8AC3E}">
        <p14:creationId xmlns:p14="http://schemas.microsoft.com/office/powerpoint/2010/main" val="1075991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33350"/>
            <a:ext cx="10668000" cy="742950"/>
          </a:xfrm>
        </p:spPr>
        <p:txBody>
          <a:bodyPr>
            <a:normAutofit/>
          </a:bodyPr>
          <a:lstStyle/>
          <a:p>
            <a:pPr algn="ctr"/>
            <a:r>
              <a:rPr lang="en-IE" dirty="0"/>
              <a:t>Operating Systems</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1285876"/>
            <a:ext cx="10668000" cy="4124324"/>
          </a:xfrm>
        </p:spPr>
        <p:txBody>
          <a:bodyPr>
            <a:normAutofit/>
          </a:bodyPr>
          <a:lstStyle/>
          <a:p>
            <a:r>
              <a:rPr lang="en-US" dirty="0"/>
              <a:t>An operating system (or 'OS') controls the general operation of a computer, and provides an easy way for us to interact with computers and run applications.</a:t>
            </a:r>
          </a:p>
          <a:p>
            <a:endParaRPr lang="en-US" dirty="0"/>
          </a:p>
          <a:p>
            <a:r>
              <a:rPr lang="en-IE" dirty="0"/>
              <a:t>The OS runs </a:t>
            </a:r>
            <a:r>
              <a:rPr lang="en-IE" dirty="0" err="1"/>
              <a:t>runs</a:t>
            </a:r>
            <a:r>
              <a:rPr lang="en-IE" dirty="0"/>
              <a:t> all the time in the background</a:t>
            </a:r>
          </a:p>
          <a:p>
            <a:r>
              <a:rPr lang="en-IE" dirty="0"/>
              <a:t>Every computer has an OS. They could not run without it.</a:t>
            </a:r>
          </a:p>
          <a:p>
            <a:endParaRPr lang="en-US" dirty="0"/>
          </a:p>
          <a:p>
            <a:endParaRPr lang="en-US" dirty="0"/>
          </a:p>
        </p:txBody>
      </p:sp>
    </p:spTree>
    <p:extLst>
      <p:ext uri="{BB962C8B-B14F-4D97-AF65-F5344CB8AC3E}">
        <p14:creationId xmlns:p14="http://schemas.microsoft.com/office/powerpoint/2010/main" val="2461913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33350"/>
            <a:ext cx="10668000" cy="742950"/>
          </a:xfrm>
        </p:spPr>
        <p:txBody>
          <a:bodyPr>
            <a:normAutofit/>
          </a:bodyPr>
          <a:lstStyle/>
          <a:p>
            <a:pPr algn="ctr"/>
            <a:r>
              <a:rPr lang="en-IE" dirty="0"/>
              <a:t>Operating Systems</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1247775"/>
            <a:ext cx="10668000" cy="3818083"/>
          </a:xfrm>
        </p:spPr>
        <p:txBody>
          <a:bodyPr>
            <a:normAutofit lnSpcReduction="10000"/>
          </a:bodyPr>
          <a:lstStyle/>
          <a:p>
            <a:r>
              <a:rPr lang="en-US" dirty="0"/>
              <a:t>There are a few common operating systems available:</a:t>
            </a:r>
          </a:p>
          <a:p>
            <a:r>
              <a:rPr lang="en-US" dirty="0"/>
              <a:t>Mac OS X - operating system for Macs</a:t>
            </a:r>
          </a:p>
          <a:p>
            <a:r>
              <a:rPr lang="en-US" dirty="0"/>
              <a:t>Linux, Ubuntu, Unix  – based on Unix</a:t>
            </a:r>
          </a:p>
          <a:p>
            <a:r>
              <a:rPr lang="en-US" dirty="0"/>
              <a:t>Windows</a:t>
            </a:r>
          </a:p>
          <a:p>
            <a:r>
              <a:rPr lang="en-US" dirty="0"/>
              <a:t>Android (based on Linux)</a:t>
            </a:r>
          </a:p>
          <a:p>
            <a:r>
              <a:rPr lang="en-US" dirty="0"/>
              <a:t>Apple iOS</a:t>
            </a:r>
            <a:endParaRPr lang="en-IE" dirty="0"/>
          </a:p>
          <a:p>
            <a:endParaRPr lang="en-IE" dirty="0"/>
          </a:p>
        </p:txBody>
      </p:sp>
    </p:spTree>
    <p:extLst>
      <p:ext uri="{BB962C8B-B14F-4D97-AF65-F5344CB8AC3E}">
        <p14:creationId xmlns:p14="http://schemas.microsoft.com/office/powerpoint/2010/main" val="2354773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33350"/>
            <a:ext cx="10668000" cy="742950"/>
          </a:xfrm>
        </p:spPr>
        <p:txBody>
          <a:bodyPr>
            <a:normAutofit/>
          </a:bodyPr>
          <a:lstStyle/>
          <a:p>
            <a:pPr algn="ctr"/>
            <a:r>
              <a:rPr lang="en-IE" dirty="0"/>
              <a:t>Functions of the Operating Systems</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504825" y="695325"/>
            <a:ext cx="10925175" cy="6438900"/>
          </a:xfrm>
        </p:spPr>
        <p:txBody>
          <a:bodyPr>
            <a:normAutofit/>
          </a:bodyPr>
          <a:lstStyle/>
          <a:p>
            <a:pPr marL="0" indent="0">
              <a:buNone/>
            </a:pPr>
            <a:r>
              <a:rPr lang="en-US" dirty="0"/>
              <a:t>The operating system performs several key functions:</a:t>
            </a:r>
          </a:p>
          <a:p>
            <a:pPr marL="514350" indent="-514350">
              <a:buFont typeface="+mj-lt"/>
              <a:buAutoNum type="arabicPeriod"/>
            </a:pPr>
            <a:r>
              <a:rPr lang="en-US" b="1" dirty="0"/>
              <a:t>interface</a:t>
            </a:r>
            <a:r>
              <a:rPr lang="en-US" dirty="0"/>
              <a:t> - provides a user interface so it is easy to interact with the computer, known as “user interface”</a:t>
            </a:r>
          </a:p>
          <a:p>
            <a:pPr marL="514350" indent="-514350">
              <a:buFont typeface="+mj-lt"/>
              <a:buAutoNum type="arabicPeriod"/>
            </a:pPr>
            <a:r>
              <a:rPr lang="en-US" b="1" dirty="0"/>
              <a:t>manages the CPU </a:t>
            </a:r>
            <a:r>
              <a:rPr lang="en-US" dirty="0"/>
              <a:t>- runs applications and executes and cancels processes</a:t>
            </a:r>
          </a:p>
          <a:p>
            <a:pPr marL="514350" indent="-514350">
              <a:buFont typeface="+mj-lt"/>
              <a:buAutoNum type="arabicPeriod"/>
            </a:pPr>
            <a:r>
              <a:rPr lang="en-US" b="1" dirty="0"/>
              <a:t>multi-tasks </a:t>
            </a:r>
            <a:r>
              <a:rPr lang="en-US" dirty="0"/>
              <a:t>- allows multiple applications to run at the same time</a:t>
            </a:r>
          </a:p>
          <a:p>
            <a:pPr marL="514350" indent="-514350">
              <a:buFont typeface="+mj-lt"/>
              <a:buAutoNum type="arabicPeriod"/>
            </a:pPr>
            <a:r>
              <a:rPr lang="en-US" b="1" dirty="0"/>
              <a:t>Manages memory </a:t>
            </a:r>
            <a:r>
              <a:rPr lang="en-US" dirty="0"/>
              <a:t>- transfers programs into and out of memory, allocates free space between programs, and keeps track of memory usage</a:t>
            </a:r>
          </a:p>
        </p:txBody>
      </p:sp>
    </p:spTree>
    <p:extLst>
      <p:ext uri="{BB962C8B-B14F-4D97-AF65-F5344CB8AC3E}">
        <p14:creationId xmlns:p14="http://schemas.microsoft.com/office/powerpoint/2010/main" val="208314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33350"/>
            <a:ext cx="10668000" cy="742950"/>
          </a:xfrm>
        </p:spPr>
        <p:txBody>
          <a:bodyPr>
            <a:normAutofit/>
          </a:bodyPr>
          <a:lstStyle/>
          <a:p>
            <a:pPr algn="ctr"/>
            <a:r>
              <a:rPr lang="en-IE" dirty="0"/>
              <a:t>Functions of the Operating Systems</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504825" y="695325"/>
            <a:ext cx="10925175" cy="6438900"/>
          </a:xfrm>
        </p:spPr>
        <p:txBody>
          <a:bodyPr>
            <a:normAutofit/>
          </a:bodyPr>
          <a:lstStyle/>
          <a:p>
            <a:pPr marL="0" indent="0">
              <a:buNone/>
            </a:pPr>
            <a:r>
              <a:rPr lang="en-US" dirty="0"/>
              <a:t>The operating system performs several key functions:</a:t>
            </a:r>
          </a:p>
          <a:p>
            <a:pPr marL="0" indent="0">
              <a:buNone/>
            </a:pPr>
            <a:r>
              <a:rPr lang="en-US" b="1" dirty="0"/>
              <a:t>5. 	Manages peripherals </a:t>
            </a:r>
            <a:r>
              <a:rPr lang="en-US" dirty="0"/>
              <a:t>- opens, closes and writes to peripheral devices such as storage attached to the computer</a:t>
            </a:r>
          </a:p>
          <a:p>
            <a:pPr marL="0" indent="0">
              <a:buNone/>
            </a:pPr>
            <a:r>
              <a:rPr lang="en-US" b="1" dirty="0"/>
              <a:t>6.	 </a:t>
            </a:r>
            <a:r>
              <a:rPr lang="en-US" b="1" dirty="0" err="1"/>
              <a:t>organises</a:t>
            </a:r>
            <a:r>
              <a:rPr lang="en-US" dirty="0"/>
              <a:t> - creates a file system to </a:t>
            </a:r>
            <a:r>
              <a:rPr lang="en-US" dirty="0" err="1"/>
              <a:t>organise</a:t>
            </a:r>
            <a:r>
              <a:rPr lang="en-US" dirty="0"/>
              <a:t> files and directories and manages it</a:t>
            </a:r>
          </a:p>
          <a:p>
            <a:pPr marL="0" indent="0">
              <a:buNone/>
            </a:pPr>
            <a:r>
              <a:rPr lang="en-US" b="1" dirty="0"/>
              <a:t>7. 	security</a:t>
            </a:r>
            <a:r>
              <a:rPr lang="en-US" dirty="0"/>
              <a:t> - provides security through user accounts and passwords</a:t>
            </a:r>
          </a:p>
          <a:p>
            <a:pPr marL="0" indent="0">
              <a:buNone/>
            </a:pPr>
            <a:r>
              <a:rPr lang="en-US" b="1" dirty="0"/>
              <a:t>8.	utilities</a:t>
            </a:r>
            <a:r>
              <a:rPr lang="en-US" dirty="0"/>
              <a:t> - provides tools for managing and </a:t>
            </a:r>
            <a:r>
              <a:rPr lang="en-US" dirty="0" err="1"/>
              <a:t>organising</a:t>
            </a:r>
            <a:r>
              <a:rPr lang="en-US" dirty="0"/>
              <a:t> hardware</a:t>
            </a:r>
          </a:p>
        </p:txBody>
      </p:sp>
    </p:spTree>
    <p:extLst>
      <p:ext uri="{BB962C8B-B14F-4D97-AF65-F5344CB8AC3E}">
        <p14:creationId xmlns:p14="http://schemas.microsoft.com/office/powerpoint/2010/main" val="2272524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133350"/>
            <a:ext cx="10668000" cy="742950"/>
          </a:xfrm>
        </p:spPr>
        <p:txBody>
          <a:bodyPr>
            <a:normAutofit fontScale="90000"/>
          </a:bodyPr>
          <a:lstStyle/>
          <a:p>
            <a:pPr algn="ctr"/>
            <a:r>
              <a:rPr lang="en-IE" dirty="0"/>
              <a:t>Operating Systems Functions – User Interface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504825" y="695325"/>
            <a:ext cx="10925175" cy="6438900"/>
          </a:xfrm>
        </p:spPr>
        <p:txBody>
          <a:bodyPr>
            <a:normAutofit lnSpcReduction="10000"/>
          </a:bodyPr>
          <a:lstStyle/>
          <a:p>
            <a:pPr marL="0" indent="0">
              <a:buNone/>
            </a:pPr>
            <a:r>
              <a:rPr lang="en-US" b="1" dirty="0"/>
              <a:t>User interface</a:t>
            </a:r>
          </a:p>
          <a:p>
            <a:pPr marL="0" indent="0">
              <a:buNone/>
            </a:pPr>
            <a:r>
              <a:rPr lang="en-US" dirty="0"/>
              <a:t>A user interface is the means by which the user provides input to a computer and the computer conveys output to the user. Specifically, it is the point of interaction between a user and a computer through the use of input / output devices. </a:t>
            </a:r>
          </a:p>
          <a:p>
            <a:pPr marL="0" indent="0">
              <a:buNone/>
            </a:pPr>
            <a:r>
              <a:rPr lang="en-US" dirty="0"/>
              <a:t>The UI is either </a:t>
            </a:r>
            <a:r>
              <a:rPr lang="en-US" b="1" dirty="0"/>
              <a:t>graphical</a:t>
            </a:r>
            <a:r>
              <a:rPr lang="en-US" dirty="0"/>
              <a:t> or </a:t>
            </a:r>
            <a:r>
              <a:rPr lang="en-US" b="1" dirty="0"/>
              <a:t>text-based.</a:t>
            </a:r>
          </a:p>
          <a:p>
            <a:pPr marL="0" indent="0">
              <a:buNone/>
            </a:pPr>
            <a:r>
              <a:rPr lang="en-US" b="1" dirty="0"/>
              <a:t>Graphical user interface (GUI)</a:t>
            </a:r>
          </a:p>
          <a:p>
            <a:pPr marL="0" indent="0">
              <a:buNone/>
            </a:pPr>
            <a:r>
              <a:rPr lang="en-US" dirty="0"/>
              <a:t>The OS on most computers and smartphones provides an environment with tiles, icons and/or menus. This type of interface is called the graphical user interface (GUI) because the user interacts with images through a mouse, keyboard or touchscreen.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16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685800" y="0"/>
            <a:ext cx="10668000" cy="1524000"/>
          </a:xfrm>
        </p:spPr>
        <p:txBody>
          <a:bodyPr/>
          <a:lstStyle/>
          <a:p>
            <a:r>
              <a:rPr lang="en-IE" dirty="0"/>
              <a:t>Computer Architecture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762000" y="1885950"/>
            <a:ext cx="10668000" cy="3818083"/>
          </a:xfrm>
        </p:spPr>
        <p:txBody>
          <a:bodyPr/>
          <a:lstStyle/>
          <a:p>
            <a:r>
              <a:rPr lang="en-IE" dirty="0"/>
              <a:t>Computer Architecture is a specification of how a computer’s parts are physically and logically connected.</a:t>
            </a:r>
          </a:p>
          <a:p>
            <a:r>
              <a:rPr lang="en-IE" dirty="0"/>
              <a:t>Computer Architecture is similar to architecture of a house, there are many different designs</a:t>
            </a:r>
          </a:p>
          <a:p>
            <a:r>
              <a:rPr lang="en-IE" dirty="0"/>
              <a:t>Many of today’s computers have a common high-level architecture, that is known as Von Neumann  Architecture</a:t>
            </a:r>
          </a:p>
        </p:txBody>
      </p:sp>
    </p:spTree>
    <p:extLst>
      <p:ext uri="{BB962C8B-B14F-4D97-AF65-F5344CB8AC3E}">
        <p14:creationId xmlns:p14="http://schemas.microsoft.com/office/powerpoint/2010/main" val="4254985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0"/>
            <a:ext cx="10668000" cy="742950"/>
          </a:xfrm>
        </p:spPr>
        <p:txBody>
          <a:bodyPr>
            <a:normAutofit/>
          </a:bodyPr>
          <a:lstStyle/>
          <a:p>
            <a:pPr algn="ctr"/>
            <a:r>
              <a:rPr lang="en-IE" dirty="0"/>
              <a:t>Operating Systems – User Interface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238125" y="695325"/>
            <a:ext cx="11687175" cy="5943600"/>
          </a:xfrm>
        </p:spPr>
        <p:txBody>
          <a:bodyPr>
            <a:normAutofit fontScale="92500" lnSpcReduction="20000"/>
          </a:bodyPr>
          <a:lstStyle/>
          <a:p>
            <a:pPr marL="0" indent="0">
              <a:buNone/>
            </a:pPr>
            <a:r>
              <a:rPr lang="en-US" dirty="0"/>
              <a:t>Command line interface (CLI)</a:t>
            </a:r>
          </a:p>
          <a:p>
            <a:pPr marL="0" indent="0">
              <a:buNone/>
            </a:pPr>
            <a:r>
              <a:rPr lang="en-US" dirty="0"/>
              <a:t>An OS also provides a method of interaction that is non-graphical, called the command line interface (CLI). This is a text-only service with feedback from the OS appearing in text. Using a CLI requires knowledge of the commands available on a particular machine.</a:t>
            </a:r>
          </a:p>
          <a:p>
            <a:pPr marL="0" indent="0">
              <a:buNone/>
            </a:pPr>
            <a:r>
              <a:rPr lang="en-US" dirty="0"/>
              <a:t>Advantages of using the command line include:</a:t>
            </a:r>
          </a:p>
          <a:p>
            <a:r>
              <a:rPr lang="en-US" dirty="0"/>
              <a:t>a faster way to get tasks done</a:t>
            </a:r>
          </a:p>
          <a:p>
            <a:r>
              <a:rPr lang="en-US" dirty="0"/>
              <a:t>it is more flexible than a GUI</a:t>
            </a:r>
          </a:p>
          <a:p>
            <a:r>
              <a:rPr lang="en-US" dirty="0"/>
              <a:t>it uses less memory</a:t>
            </a:r>
          </a:p>
          <a:p>
            <a:pPr marL="0" indent="0">
              <a:buNone/>
            </a:pPr>
            <a:r>
              <a:rPr lang="en-US" dirty="0"/>
              <a:t>Some games, such as Minecraft, also make use of a command line tool which allows the user to bypass the main interface and alter the game’s mechanics or environment.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49708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762000" y="0"/>
            <a:ext cx="10668000" cy="742950"/>
          </a:xfrm>
        </p:spPr>
        <p:txBody>
          <a:bodyPr>
            <a:normAutofit/>
          </a:bodyPr>
          <a:lstStyle/>
          <a:p>
            <a:pPr algn="ctr"/>
            <a:r>
              <a:rPr lang="en-IE" dirty="0"/>
              <a:t>Operating Systems – User Interface</a:t>
            </a:r>
          </a:p>
        </p:txBody>
      </p:sp>
      <p:pic>
        <p:nvPicPr>
          <p:cNvPr id="4" name="Picture 3">
            <a:extLst>
              <a:ext uri="{FF2B5EF4-FFF2-40B4-BE49-F238E27FC236}">
                <a16:creationId xmlns:a16="http://schemas.microsoft.com/office/drawing/2014/main" id="{00C33C4D-540D-4172-B8D9-0E6F9DC31AC8}"/>
              </a:ext>
            </a:extLst>
          </p:cNvPr>
          <p:cNvPicPr>
            <a:picLocks noChangeAspect="1"/>
          </p:cNvPicPr>
          <p:nvPr/>
        </p:nvPicPr>
        <p:blipFill>
          <a:blip r:embed="rId2"/>
          <a:stretch>
            <a:fillRect/>
          </a:stretch>
        </p:blipFill>
        <p:spPr>
          <a:xfrm>
            <a:off x="1615741" y="0"/>
            <a:ext cx="8960518" cy="6858000"/>
          </a:xfrm>
          <a:prstGeom prst="rect">
            <a:avLst/>
          </a:prstGeom>
        </p:spPr>
      </p:pic>
    </p:spTree>
    <p:extLst>
      <p:ext uri="{BB962C8B-B14F-4D97-AF65-F5344CB8AC3E}">
        <p14:creationId xmlns:p14="http://schemas.microsoft.com/office/powerpoint/2010/main" val="177030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3A5E-760D-D970-E8F8-C9D43E2DF742}"/>
              </a:ext>
            </a:extLst>
          </p:cNvPr>
          <p:cNvSpPr>
            <a:spLocks noGrp="1"/>
          </p:cNvSpPr>
          <p:nvPr>
            <p:ph type="title"/>
          </p:nvPr>
        </p:nvSpPr>
        <p:spPr>
          <a:xfrm>
            <a:off x="762000" y="114300"/>
            <a:ext cx="10668000" cy="1524000"/>
          </a:xfrm>
        </p:spPr>
        <p:txBody>
          <a:bodyPr/>
          <a:lstStyle/>
          <a:p>
            <a:r>
              <a:rPr lang="en-IE" dirty="0"/>
              <a:t>2023 LC Higher Level Q4</a:t>
            </a:r>
          </a:p>
        </p:txBody>
      </p:sp>
      <p:pic>
        <p:nvPicPr>
          <p:cNvPr id="5" name="Content Placeholder 4">
            <a:extLst>
              <a:ext uri="{FF2B5EF4-FFF2-40B4-BE49-F238E27FC236}">
                <a16:creationId xmlns:a16="http://schemas.microsoft.com/office/drawing/2014/main" id="{082048FB-2E95-F079-3E53-2A946CE7B24B}"/>
              </a:ext>
            </a:extLst>
          </p:cNvPr>
          <p:cNvPicPr>
            <a:picLocks noGrp="1" noChangeAspect="1"/>
          </p:cNvPicPr>
          <p:nvPr>
            <p:ph idx="1"/>
          </p:nvPr>
        </p:nvPicPr>
        <p:blipFill>
          <a:blip r:embed="rId2"/>
          <a:stretch>
            <a:fillRect/>
          </a:stretch>
        </p:blipFill>
        <p:spPr>
          <a:xfrm>
            <a:off x="1866900" y="1450605"/>
            <a:ext cx="7677149" cy="4981886"/>
          </a:xfrm>
        </p:spPr>
      </p:pic>
    </p:spTree>
    <p:extLst>
      <p:ext uri="{BB962C8B-B14F-4D97-AF65-F5344CB8AC3E}">
        <p14:creationId xmlns:p14="http://schemas.microsoft.com/office/powerpoint/2010/main" val="233288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7B48-1C14-34D4-24F4-EF37B386FDAB}"/>
              </a:ext>
            </a:extLst>
          </p:cNvPr>
          <p:cNvSpPr>
            <a:spLocks noGrp="1"/>
          </p:cNvSpPr>
          <p:nvPr>
            <p:ph type="title"/>
          </p:nvPr>
        </p:nvSpPr>
        <p:spPr>
          <a:xfrm>
            <a:off x="655468" y="-8083"/>
            <a:ext cx="10668000" cy="1524000"/>
          </a:xfrm>
        </p:spPr>
        <p:txBody>
          <a:bodyPr/>
          <a:lstStyle/>
          <a:p>
            <a:r>
              <a:rPr lang="en-IE" dirty="0"/>
              <a:t>Von Neumann  Architecture Introduction</a:t>
            </a:r>
          </a:p>
        </p:txBody>
      </p:sp>
      <p:sp>
        <p:nvSpPr>
          <p:cNvPr id="3" name="Content Placeholder 2">
            <a:extLst>
              <a:ext uri="{FF2B5EF4-FFF2-40B4-BE49-F238E27FC236}">
                <a16:creationId xmlns:a16="http://schemas.microsoft.com/office/drawing/2014/main" id="{1C2C3CD1-6192-07A4-53BC-453DC93B1166}"/>
              </a:ext>
            </a:extLst>
          </p:cNvPr>
          <p:cNvSpPr>
            <a:spLocks noGrp="1"/>
          </p:cNvSpPr>
          <p:nvPr>
            <p:ph idx="1"/>
          </p:nvPr>
        </p:nvSpPr>
        <p:spPr>
          <a:xfrm>
            <a:off x="557814" y="1349406"/>
            <a:ext cx="10668000" cy="4710289"/>
          </a:xfrm>
        </p:spPr>
        <p:txBody>
          <a:bodyPr>
            <a:normAutofit fontScale="92500"/>
          </a:bodyPr>
          <a:lstStyle/>
          <a:p>
            <a:r>
              <a:rPr lang="en-US" dirty="0"/>
              <a:t>Very early computers could not store programs and, hence, in 1945, John von Neumann developed an idea of a computer that could store programs, which is also known as von Neumann architecture.</a:t>
            </a:r>
          </a:p>
          <a:p>
            <a:r>
              <a:rPr lang="en-US" dirty="0"/>
              <a:t>He suggested that data and programs could be stored in memory and that the data would be transferred between the memory and the processor during processing. </a:t>
            </a:r>
          </a:p>
          <a:p>
            <a:r>
              <a:rPr lang="en-IE" b="1" dirty="0"/>
              <a:t>The computer architecture he described in 1945 is still relevant today</a:t>
            </a:r>
          </a:p>
          <a:p>
            <a:endParaRPr lang="en-US" dirty="0"/>
          </a:p>
          <a:p>
            <a:pPr marL="0" indent="0">
              <a:buNone/>
            </a:pPr>
            <a:endParaRPr lang="en-IE" dirty="0"/>
          </a:p>
        </p:txBody>
      </p:sp>
    </p:spTree>
    <p:extLst>
      <p:ext uri="{BB962C8B-B14F-4D97-AF65-F5344CB8AC3E}">
        <p14:creationId xmlns:p14="http://schemas.microsoft.com/office/powerpoint/2010/main" val="115076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6E08-937E-1DEC-5F70-9869BF98A13A}"/>
              </a:ext>
            </a:extLst>
          </p:cNvPr>
          <p:cNvSpPr>
            <a:spLocks noGrp="1"/>
          </p:cNvSpPr>
          <p:nvPr>
            <p:ph type="title"/>
          </p:nvPr>
        </p:nvSpPr>
        <p:spPr/>
        <p:txBody>
          <a:bodyPr/>
          <a:lstStyle/>
          <a:p>
            <a:r>
              <a:rPr lang="en-IE" dirty="0"/>
              <a:t>CPU and Von </a:t>
            </a:r>
            <a:r>
              <a:rPr lang="en-IE" dirty="0" err="1"/>
              <a:t>Nuemann</a:t>
            </a:r>
            <a:r>
              <a:rPr lang="en-IE" dirty="0"/>
              <a:t> Architecture</a:t>
            </a:r>
          </a:p>
        </p:txBody>
      </p:sp>
      <p:sp>
        <p:nvSpPr>
          <p:cNvPr id="3" name="Content Placeholder 2">
            <a:extLst>
              <a:ext uri="{FF2B5EF4-FFF2-40B4-BE49-F238E27FC236}">
                <a16:creationId xmlns:a16="http://schemas.microsoft.com/office/drawing/2014/main" id="{A8630F4A-B973-F102-E725-93C2EC43E805}"/>
              </a:ext>
            </a:extLst>
          </p:cNvPr>
          <p:cNvSpPr>
            <a:spLocks noGrp="1"/>
          </p:cNvSpPr>
          <p:nvPr>
            <p:ph idx="1"/>
          </p:nvPr>
        </p:nvSpPr>
        <p:spPr/>
        <p:txBody>
          <a:bodyPr/>
          <a:lstStyle/>
          <a:p>
            <a:r>
              <a:rPr lang="en-IE" dirty="0">
                <a:hlinkClick r:id="rId2"/>
              </a:rPr>
              <a:t>https://www.youtube.com/watch?v=SbqXqQ-2ixs</a:t>
            </a:r>
            <a:endParaRPr lang="en-IE" dirty="0"/>
          </a:p>
        </p:txBody>
      </p:sp>
    </p:spTree>
    <p:extLst>
      <p:ext uri="{BB962C8B-B14F-4D97-AF65-F5344CB8AC3E}">
        <p14:creationId xmlns:p14="http://schemas.microsoft.com/office/powerpoint/2010/main" val="112961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37A-1DBC-4328-9B11-357A23DE1300}"/>
              </a:ext>
            </a:extLst>
          </p:cNvPr>
          <p:cNvSpPr>
            <a:spLocks noGrp="1"/>
          </p:cNvSpPr>
          <p:nvPr>
            <p:ph type="title"/>
          </p:nvPr>
        </p:nvSpPr>
        <p:spPr>
          <a:xfrm>
            <a:off x="685800" y="-427183"/>
            <a:ext cx="10668000" cy="1524000"/>
          </a:xfrm>
        </p:spPr>
        <p:txBody>
          <a:bodyPr/>
          <a:lstStyle/>
          <a:p>
            <a:r>
              <a:rPr lang="en-IE" dirty="0"/>
              <a:t>von Neumann Architecture</a:t>
            </a:r>
          </a:p>
        </p:txBody>
      </p:sp>
      <p:sp>
        <p:nvSpPr>
          <p:cNvPr id="3" name="Content Placeholder 2">
            <a:extLst>
              <a:ext uri="{FF2B5EF4-FFF2-40B4-BE49-F238E27FC236}">
                <a16:creationId xmlns:a16="http://schemas.microsoft.com/office/drawing/2014/main" id="{A7D19C12-9AA9-41A0-B937-5A665974E9EE}"/>
              </a:ext>
            </a:extLst>
          </p:cNvPr>
          <p:cNvSpPr>
            <a:spLocks noGrp="1"/>
          </p:cNvSpPr>
          <p:nvPr>
            <p:ph idx="1"/>
          </p:nvPr>
        </p:nvSpPr>
        <p:spPr>
          <a:xfrm>
            <a:off x="142875" y="774987"/>
            <a:ext cx="11925300" cy="5721063"/>
          </a:xfrm>
        </p:spPr>
        <p:txBody>
          <a:bodyPr>
            <a:normAutofit/>
          </a:bodyPr>
          <a:lstStyle/>
          <a:p>
            <a:r>
              <a:rPr lang="en-IE" dirty="0"/>
              <a:t>Von Neumann architecture contains four main components:</a:t>
            </a:r>
          </a:p>
          <a:p>
            <a:pPr lvl="1"/>
            <a:r>
              <a:rPr lang="en-IE" dirty="0"/>
              <a:t>A </a:t>
            </a:r>
            <a:r>
              <a:rPr lang="en-IE" b="1" dirty="0"/>
              <a:t>Central Processing Unit (CPU) </a:t>
            </a:r>
            <a:r>
              <a:rPr lang="en-IE" dirty="0"/>
              <a:t>which executes instructions</a:t>
            </a:r>
          </a:p>
          <a:p>
            <a:pPr lvl="1"/>
            <a:r>
              <a:rPr lang="en-IE" b="1" dirty="0"/>
              <a:t>Memory</a:t>
            </a:r>
            <a:r>
              <a:rPr lang="en-IE" dirty="0"/>
              <a:t> which stores both DATA to be operated on, the INSTRUCTIONS (programs) that operate on the data, and the results.</a:t>
            </a:r>
          </a:p>
          <a:p>
            <a:pPr lvl="1"/>
            <a:r>
              <a:rPr lang="en-IE" dirty="0"/>
              <a:t>A </a:t>
            </a:r>
            <a:r>
              <a:rPr lang="en-IE" b="1" dirty="0"/>
              <a:t>Bus</a:t>
            </a:r>
            <a:r>
              <a:rPr lang="en-IE" dirty="0"/>
              <a:t> connecting the CPU and the memory. This is represented by the pair of arrows (from memory to CPU and back)</a:t>
            </a:r>
          </a:p>
          <a:p>
            <a:pPr lvl="1"/>
            <a:r>
              <a:rPr lang="en-IE" b="1" dirty="0"/>
              <a:t>Input and Output devices </a:t>
            </a:r>
            <a:r>
              <a:rPr lang="en-IE" dirty="0"/>
              <a:t>that allow data to come into the computer and results to be sent out.</a:t>
            </a:r>
          </a:p>
          <a:p>
            <a:pPr lvl="1"/>
            <a:r>
              <a:rPr lang="en-US" dirty="0"/>
              <a:t>All the components work together to allow processing of the data and system control. </a:t>
            </a:r>
            <a:endParaRPr lang="en-IE" dirty="0"/>
          </a:p>
          <a:p>
            <a:pPr lvl="1"/>
            <a:endParaRPr lang="en-IE" dirty="0"/>
          </a:p>
        </p:txBody>
      </p:sp>
    </p:spTree>
    <p:extLst>
      <p:ext uri="{BB962C8B-B14F-4D97-AF65-F5344CB8AC3E}">
        <p14:creationId xmlns:p14="http://schemas.microsoft.com/office/powerpoint/2010/main" val="172120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9F46-D866-F531-F035-508B3B5F0035}"/>
              </a:ext>
            </a:extLst>
          </p:cNvPr>
          <p:cNvSpPr>
            <a:spLocks noGrp="1"/>
          </p:cNvSpPr>
          <p:nvPr>
            <p:ph type="title"/>
          </p:nvPr>
        </p:nvSpPr>
        <p:spPr>
          <a:xfrm>
            <a:off x="762000" y="-27133"/>
            <a:ext cx="10668000" cy="1524000"/>
          </a:xfrm>
        </p:spPr>
        <p:txBody>
          <a:bodyPr/>
          <a:lstStyle/>
          <a:p>
            <a:r>
              <a:rPr lang="en-IE" dirty="0"/>
              <a:t>Von </a:t>
            </a:r>
            <a:r>
              <a:rPr lang="en-IE" dirty="0" err="1"/>
              <a:t>Nuemann</a:t>
            </a:r>
            <a:r>
              <a:rPr lang="en-IE" dirty="0"/>
              <a:t> Architecture</a:t>
            </a:r>
          </a:p>
        </p:txBody>
      </p:sp>
      <p:pic>
        <p:nvPicPr>
          <p:cNvPr id="5" name="Picture 4">
            <a:extLst>
              <a:ext uri="{FF2B5EF4-FFF2-40B4-BE49-F238E27FC236}">
                <a16:creationId xmlns:a16="http://schemas.microsoft.com/office/drawing/2014/main" id="{E5981311-3B27-3DF1-A1A8-872DF57B1086}"/>
              </a:ext>
            </a:extLst>
          </p:cNvPr>
          <p:cNvPicPr>
            <a:picLocks noChangeAspect="1"/>
          </p:cNvPicPr>
          <p:nvPr/>
        </p:nvPicPr>
        <p:blipFill>
          <a:blip r:embed="rId2"/>
          <a:stretch>
            <a:fillRect/>
          </a:stretch>
        </p:blipFill>
        <p:spPr>
          <a:xfrm>
            <a:off x="1624012" y="1233487"/>
            <a:ext cx="7605713" cy="5547333"/>
          </a:xfrm>
          <a:prstGeom prst="rect">
            <a:avLst/>
          </a:prstGeom>
        </p:spPr>
      </p:pic>
    </p:spTree>
    <p:extLst>
      <p:ext uri="{BB962C8B-B14F-4D97-AF65-F5344CB8AC3E}">
        <p14:creationId xmlns:p14="http://schemas.microsoft.com/office/powerpoint/2010/main" val="1750527263"/>
      </p:ext>
    </p:extLst>
  </p:cSld>
  <p:clrMapOvr>
    <a:masterClrMapping/>
  </p:clrMapOvr>
</p:sld>
</file>

<file path=ppt/theme/theme1.xml><?xml version="1.0" encoding="utf-8"?>
<a:theme xmlns:a="http://schemas.openxmlformats.org/drawingml/2006/main" name="Pebble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a24f1cd-5e3a-428d-a962-0c0266cdec1f">
      <Terms xmlns="http://schemas.microsoft.com/office/infopath/2007/PartnerControls"/>
    </lcf76f155ced4ddcb4097134ff3c332f>
    <TaxCatchAll xmlns="2522d011-583a-4cec-893b-a3e4ebe7a88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9986EE-CD20-42AA-8329-BA2AE13BAADE}">
  <ds:schemaRefs>
    <ds:schemaRef ds:uri="http://schemas.microsoft.com/sharepoint/v3/contenttype/forms"/>
  </ds:schemaRefs>
</ds:datastoreItem>
</file>

<file path=customXml/itemProps2.xml><?xml version="1.0" encoding="utf-8"?>
<ds:datastoreItem xmlns:ds="http://schemas.openxmlformats.org/officeDocument/2006/customXml" ds:itemID="{2829CE07-A2CE-4F79-AFE1-476E8EB93EE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5321369-eb43-476d-8290-5ff0e61c94a9"/>
    <ds:schemaRef ds:uri="0d5aaee7-24e4-425f-b521-5be6ad21ebd5"/>
    <ds:schemaRef ds:uri="http://www.w3.org/XML/1998/namespace"/>
    <ds:schemaRef ds:uri="http://purl.org/dc/dcmitype/"/>
  </ds:schemaRefs>
</ds:datastoreItem>
</file>

<file path=customXml/itemProps3.xml><?xml version="1.0" encoding="utf-8"?>
<ds:datastoreItem xmlns:ds="http://schemas.openxmlformats.org/officeDocument/2006/customXml" ds:itemID="{0F50093D-F0E8-49E2-83AA-A9A3191CEA62}"/>
</file>

<file path=docProps/app.xml><?xml version="1.0" encoding="utf-8"?>
<Properties xmlns="http://schemas.openxmlformats.org/officeDocument/2006/extended-properties" xmlns:vt="http://schemas.openxmlformats.org/officeDocument/2006/docPropsVTypes">
  <TotalTime>2528</TotalTime>
  <Words>4669</Words>
  <Application>Microsoft Office PowerPoint</Application>
  <PresentationFormat>Widescreen</PresentationFormat>
  <Paragraphs>371</Paragraphs>
  <Slides>52</Slides>
  <Notes>2</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PebbleVTI</vt:lpstr>
      <vt:lpstr>Computer Systems</vt:lpstr>
      <vt:lpstr>What will I learn today 9/3/2022</vt:lpstr>
      <vt:lpstr>What is a computer system?</vt:lpstr>
      <vt:lpstr>How Computers Work Introduction</vt:lpstr>
      <vt:lpstr>Computer Architecture</vt:lpstr>
      <vt:lpstr>Von Neumann  Architecture Introduction</vt:lpstr>
      <vt:lpstr>CPU and Von Nuemann Architecture</vt:lpstr>
      <vt:lpstr>von Neumann Architecture</vt:lpstr>
      <vt:lpstr>Von Nuemann Architecture</vt:lpstr>
      <vt:lpstr>Von Neumann Architecture  - CPU</vt:lpstr>
      <vt:lpstr>Von Neumann Architecture  - CPU</vt:lpstr>
      <vt:lpstr>Von Neumann Architecture  - CPU</vt:lpstr>
      <vt:lpstr>Von Neumann Architecture  - CPU</vt:lpstr>
      <vt:lpstr>Von Neumann Architecture - CPU</vt:lpstr>
      <vt:lpstr>Von Nuemann Architure – Input &amp; Output Devices</vt:lpstr>
      <vt:lpstr>Von Neumann Architecture –  Fetch –Decode- Execute Cycle </vt:lpstr>
      <vt:lpstr>The Fetch – Execute Cycle </vt:lpstr>
      <vt:lpstr>The fetch-decode-execute cycle: Fetch  </vt:lpstr>
      <vt:lpstr>The fetch-decode-execute cycle: Decode and execute</vt:lpstr>
      <vt:lpstr>Registers involved in the Fetch –Decode – Execute Cycle</vt:lpstr>
      <vt:lpstr>Von Neumann Architecture -&gt; The Bus</vt:lpstr>
      <vt:lpstr>von Neumann architecture The Buses</vt:lpstr>
      <vt:lpstr>Buses</vt:lpstr>
      <vt:lpstr>PowerPoint Presentation</vt:lpstr>
      <vt:lpstr>Von Neumann Architecture - Memory</vt:lpstr>
      <vt:lpstr>Primary Memory - RAM</vt:lpstr>
      <vt:lpstr>Primary Memory - ROM</vt:lpstr>
      <vt:lpstr>Memory</vt:lpstr>
      <vt:lpstr>System Archtecture - CPU</vt:lpstr>
      <vt:lpstr>Factors Determining the Speed of the CPU</vt:lpstr>
      <vt:lpstr>Factors Determining the Speed of the CPU</vt:lpstr>
      <vt:lpstr>Factors Determining the Speed of the CPU</vt:lpstr>
      <vt:lpstr>Factors Determining the Speed of the CPU</vt:lpstr>
      <vt:lpstr>Factors Determining the Speed of the CPU</vt:lpstr>
      <vt:lpstr>Factors affecting the speed of a CPU</vt:lpstr>
      <vt:lpstr>Von Neumann Architecture -&gt; Secondary Storage</vt:lpstr>
      <vt:lpstr>Differences between Primary and Secondary storage</vt:lpstr>
      <vt:lpstr>Differences between Primary and Secondary storage</vt:lpstr>
      <vt:lpstr>Secondary storage</vt:lpstr>
      <vt:lpstr>Secondary storage</vt:lpstr>
      <vt:lpstr>PowerPoint Presentation</vt:lpstr>
      <vt:lpstr>Speed &amp; Cost of Memory</vt:lpstr>
      <vt:lpstr>Memory Overview</vt:lpstr>
      <vt:lpstr>The Motherboard</vt:lpstr>
      <vt:lpstr>Operating Systems</vt:lpstr>
      <vt:lpstr>Operating Systems</vt:lpstr>
      <vt:lpstr>Functions of the Operating Systems</vt:lpstr>
      <vt:lpstr>Functions of the Operating Systems</vt:lpstr>
      <vt:lpstr>Operating Systems Functions – User Interface</vt:lpstr>
      <vt:lpstr>Operating Systems – User Interface</vt:lpstr>
      <vt:lpstr>Operating Systems – User Interface</vt:lpstr>
      <vt:lpstr>2023 LC Higher Level Q4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Systems</dc:title>
  <dc:creator>Pauline Smyth</dc:creator>
  <cp:lastModifiedBy>Pauline Smyth</cp:lastModifiedBy>
  <cp:revision>5</cp:revision>
  <dcterms:created xsi:type="dcterms:W3CDTF">2022-03-08T19:26:42Z</dcterms:created>
  <dcterms:modified xsi:type="dcterms:W3CDTF">2023-11-06T16:05:54Z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ies>
</file>